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58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3" r:id="rId12"/>
    <p:sldId id="294" r:id="rId13"/>
    <p:sldId id="295" r:id="rId14"/>
    <p:sldId id="296" r:id="rId15"/>
    <p:sldId id="297" r:id="rId16"/>
    <p:sldId id="291" r:id="rId17"/>
    <p:sldId id="292" r:id="rId18"/>
    <p:sldId id="259" r:id="rId19"/>
    <p:sldId id="260" r:id="rId20"/>
    <p:sldId id="262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41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"/>
    </p:cViewPr>
  </p:sorterViewPr>
  <p:notesViewPr>
    <p:cSldViewPr>
      <p:cViewPr varScale="1">
        <p:scale>
          <a:sx n="56" d="100"/>
          <a:sy n="56" d="100"/>
        </p:scale>
        <p:origin x="-24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281F20-6D86-46C9-968D-E5AD4474D24F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C1D362F-B0DC-4831-AD2D-CF84657E5AEA}">
      <dgm:prSet phldrT="[Text]"/>
      <dgm:spPr/>
      <dgm:t>
        <a:bodyPr/>
        <a:lstStyle/>
        <a:p>
          <a:r>
            <a:rPr lang="en-US" dirty="0" smtClean="0"/>
            <a:t>C:</a:t>
          </a:r>
          <a:endParaRPr lang="en-US" dirty="0"/>
        </a:p>
      </dgm:t>
    </dgm:pt>
    <dgm:pt modelId="{C40914C1-84EC-4F52-99DB-5805FF1B99F8}" type="parTrans" cxnId="{72FA222C-E551-425E-81CA-C2DB0E718D28}">
      <dgm:prSet/>
      <dgm:spPr/>
      <dgm:t>
        <a:bodyPr/>
        <a:lstStyle/>
        <a:p>
          <a:endParaRPr lang="en-US"/>
        </a:p>
      </dgm:t>
    </dgm:pt>
    <dgm:pt modelId="{31E2DDEB-41D1-451B-8A80-665A019A812E}" type="sibTrans" cxnId="{72FA222C-E551-425E-81CA-C2DB0E718D28}">
      <dgm:prSet/>
      <dgm:spPr/>
      <dgm:t>
        <a:bodyPr/>
        <a:lstStyle/>
        <a:p>
          <a:endParaRPr lang="en-US"/>
        </a:p>
      </dgm:t>
    </dgm:pt>
    <dgm:pt modelId="{B0251CED-335E-45B5-B872-B4A47BA6F254}">
      <dgm:prSet phldrT="[Text]"/>
      <dgm:spPr/>
      <dgm:t>
        <a:bodyPr/>
        <a:lstStyle/>
        <a:p>
          <a:r>
            <a:rPr lang="en-US" dirty="0" smtClean="0"/>
            <a:t>Windows</a:t>
          </a:r>
          <a:endParaRPr lang="en-US" dirty="0"/>
        </a:p>
      </dgm:t>
    </dgm:pt>
    <dgm:pt modelId="{DADCC416-9791-4586-B134-C92DC7C55B16}" type="parTrans" cxnId="{F71C7A23-1F9A-4BC0-99CA-BEEFC5C2F309}">
      <dgm:prSet/>
      <dgm:spPr/>
      <dgm:t>
        <a:bodyPr/>
        <a:lstStyle/>
        <a:p>
          <a:endParaRPr lang="en-US"/>
        </a:p>
      </dgm:t>
    </dgm:pt>
    <dgm:pt modelId="{6436F6E9-C7EC-44EF-99C4-2EF1BD72CD58}" type="sibTrans" cxnId="{F71C7A23-1F9A-4BC0-99CA-BEEFC5C2F309}">
      <dgm:prSet/>
      <dgm:spPr/>
      <dgm:t>
        <a:bodyPr/>
        <a:lstStyle/>
        <a:p>
          <a:endParaRPr lang="en-US"/>
        </a:p>
      </dgm:t>
    </dgm:pt>
    <dgm:pt modelId="{FF533AD8-F2D4-43E5-9A78-555BF6A7A75E}">
      <dgm:prSet phldrT="[Text]"/>
      <dgm:spPr/>
      <dgm:t>
        <a:bodyPr/>
        <a:lstStyle/>
        <a:p>
          <a:r>
            <a:rPr lang="en-US" dirty="0" smtClean="0"/>
            <a:t>System32</a:t>
          </a:r>
          <a:endParaRPr lang="en-US" dirty="0"/>
        </a:p>
      </dgm:t>
    </dgm:pt>
    <dgm:pt modelId="{511880A1-7337-407E-967C-D3CB7379D850}" type="parTrans" cxnId="{66B99FBC-8DD2-4875-9202-2C3CB6847532}">
      <dgm:prSet/>
      <dgm:spPr/>
      <dgm:t>
        <a:bodyPr/>
        <a:lstStyle/>
        <a:p>
          <a:endParaRPr lang="en-US"/>
        </a:p>
      </dgm:t>
    </dgm:pt>
    <dgm:pt modelId="{33825556-7C16-499D-941E-0392050B8064}" type="sibTrans" cxnId="{66B99FBC-8DD2-4875-9202-2C3CB6847532}">
      <dgm:prSet/>
      <dgm:spPr/>
      <dgm:t>
        <a:bodyPr/>
        <a:lstStyle/>
        <a:p>
          <a:endParaRPr lang="en-US"/>
        </a:p>
      </dgm:t>
    </dgm:pt>
    <dgm:pt modelId="{0F9A5A04-C343-40D7-8C0B-CBAA59DEAC1A}">
      <dgm:prSet phldrT="[Text]"/>
      <dgm:spPr/>
      <dgm:t>
        <a:bodyPr/>
        <a:lstStyle/>
        <a:p>
          <a:r>
            <a:rPr lang="en-US" dirty="0" smtClean="0"/>
            <a:t>Fonts</a:t>
          </a:r>
          <a:endParaRPr lang="en-US" dirty="0"/>
        </a:p>
      </dgm:t>
    </dgm:pt>
    <dgm:pt modelId="{32911161-6B1F-40E6-B548-34A87F5F5AD6}" type="parTrans" cxnId="{4AADF188-9598-47C9-87B5-CDC47DD2E745}">
      <dgm:prSet/>
      <dgm:spPr/>
      <dgm:t>
        <a:bodyPr/>
        <a:lstStyle/>
        <a:p>
          <a:endParaRPr lang="en-US"/>
        </a:p>
      </dgm:t>
    </dgm:pt>
    <dgm:pt modelId="{EB588173-B710-4B32-8DD4-BEFC43CF92FD}" type="sibTrans" cxnId="{4AADF188-9598-47C9-87B5-CDC47DD2E745}">
      <dgm:prSet/>
      <dgm:spPr/>
      <dgm:t>
        <a:bodyPr/>
        <a:lstStyle/>
        <a:p>
          <a:endParaRPr lang="en-US"/>
        </a:p>
      </dgm:t>
    </dgm:pt>
    <dgm:pt modelId="{7A81C156-2DBE-4585-A432-05863407E946}">
      <dgm:prSet phldrT="[Text]"/>
      <dgm:spPr/>
      <dgm:t>
        <a:bodyPr/>
        <a:lstStyle/>
        <a:p>
          <a:r>
            <a:rPr lang="en-US" dirty="0" smtClean="0"/>
            <a:t>Program Files</a:t>
          </a:r>
          <a:endParaRPr lang="en-US" dirty="0"/>
        </a:p>
      </dgm:t>
    </dgm:pt>
    <dgm:pt modelId="{EBEB61C1-5A24-4B58-8688-5E0A94822AAC}" type="parTrans" cxnId="{20B87483-6BF6-4AEF-9D94-7F54B59C86DB}">
      <dgm:prSet/>
      <dgm:spPr/>
      <dgm:t>
        <a:bodyPr/>
        <a:lstStyle/>
        <a:p>
          <a:endParaRPr lang="en-US"/>
        </a:p>
      </dgm:t>
    </dgm:pt>
    <dgm:pt modelId="{282C3A8A-E9A0-4358-9782-88E3873A5ECA}" type="sibTrans" cxnId="{20B87483-6BF6-4AEF-9D94-7F54B59C86DB}">
      <dgm:prSet/>
      <dgm:spPr/>
      <dgm:t>
        <a:bodyPr/>
        <a:lstStyle/>
        <a:p>
          <a:endParaRPr lang="en-US"/>
        </a:p>
      </dgm:t>
    </dgm:pt>
    <dgm:pt modelId="{3CAF45CC-CA2A-42AE-B40B-348271460270}">
      <dgm:prSet phldrT="[Text]"/>
      <dgm:spPr/>
      <dgm:t>
        <a:bodyPr/>
        <a:lstStyle/>
        <a:p>
          <a:r>
            <a:rPr lang="en-US" dirty="0" smtClean="0"/>
            <a:t>Skype</a:t>
          </a:r>
          <a:endParaRPr lang="en-US" dirty="0"/>
        </a:p>
      </dgm:t>
    </dgm:pt>
    <dgm:pt modelId="{F5DE4355-0DD4-4F27-8737-6B59BA2697FE}" type="parTrans" cxnId="{A499B17F-5DA0-4D6A-8B19-3D2425188B65}">
      <dgm:prSet/>
      <dgm:spPr/>
      <dgm:t>
        <a:bodyPr/>
        <a:lstStyle/>
        <a:p>
          <a:endParaRPr lang="en-US"/>
        </a:p>
      </dgm:t>
    </dgm:pt>
    <dgm:pt modelId="{BD8065AF-03D8-4531-8792-983278C07092}" type="sibTrans" cxnId="{A499B17F-5DA0-4D6A-8B19-3D2425188B65}">
      <dgm:prSet/>
      <dgm:spPr/>
      <dgm:t>
        <a:bodyPr/>
        <a:lstStyle/>
        <a:p>
          <a:endParaRPr lang="en-US"/>
        </a:p>
      </dgm:t>
    </dgm:pt>
    <dgm:pt modelId="{4F377849-9608-4F8F-8D63-814738056FB7}">
      <dgm:prSet/>
      <dgm:spPr/>
      <dgm:t>
        <a:bodyPr/>
        <a:lstStyle/>
        <a:p>
          <a:r>
            <a:rPr lang="en-US" dirty="0" smtClean="0"/>
            <a:t>Mozilla Firefox</a:t>
          </a:r>
          <a:endParaRPr lang="en-US" dirty="0"/>
        </a:p>
      </dgm:t>
    </dgm:pt>
    <dgm:pt modelId="{D877C78D-D515-416F-A56B-FBA796B2CAF2}" type="parTrans" cxnId="{82D6BAF4-A750-44B2-9461-163A902FB0A7}">
      <dgm:prSet/>
      <dgm:spPr/>
      <dgm:t>
        <a:bodyPr/>
        <a:lstStyle/>
        <a:p>
          <a:endParaRPr lang="en-US"/>
        </a:p>
      </dgm:t>
    </dgm:pt>
    <dgm:pt modelId="{ECC9E49B-1DEC-4DF9-985E-123799ACD344}" type="sibTrans" cxnId="{82D6BAF4-A750-44B2-9461-163A902FB0A7}">
      <dgm:prSet/>
      <dgm:spPr/>
      <dgm:t>
        <a:bodyPr/>
        <a:lstStyle/>
        <a:p>
          <a:endParaRPr lang="en-US"/>
        </a:p>
      </dgm:t>
    </dgm:pt>
    <dgm:pt modelId="{795DF61C-D346-4F68-8670-F9ABF96A8202}">
      <dgm:prSet/>
      <dgm:spPr/>
      <dgm:t>
        <a:bodyPr/>
        <a:lstStyle/>
        <a:p>
          <a:r>
            <a:rPr lang="en-US" dirty="0" smtClean="0"/>
            <a:t>Microsoft Office</a:t>
          </a:r>
          <a:endParaRPr lang="en-US" dirty="0"/>
        </a:p>
      </dgm:t>
    </dgm:pt>
    <dgm:pt modelId="{65054749-1484-4AA5-A1A4-287CCDC39896}" type="parTrans" cxnId="{380912DE-3EC9-49C1-B178-2814F7C7FC88}">
      <dgm:prSet/>
      <dgm:spPr/>
      <dgm:t>
        <a:bodyPr/>
        <a:lstStyle/>
        <a:p>
          <a:endParaRPr lang="en-US"/>
        </a:p>
      </dgm:t>
    </dgm:pt>
    <dgm:pt modelId="{BC3E39E5-553D-4098-B2ED-D25B29D1A077}" type="sibTrans" cxnId="{380912DE-3EC9-49C1-B178-2814F7C7FC88}">
      <dgm:prSet/>
      <dgm:spPr/>
      <dgm:t>
        <a:bodyPr/>
        <a:lstStyle/>
        <a:p>
          <a:endParaRPr lang="en-US"/>
        </a:p>
      </dgm:t>
    </dgm:pt>
    <dgm:pt modelId="{E9C1F832-A3DF-48D2-98A8-3E90033F2C2A}">
      <dgm:prSet/>
      <dgm:spPr/>
      <dgm:t>
        <a:bodyPr/>
        <a:lstStyle/>
        <a:p>
          <a:r>
            <a:rPr lang="en-US" dirty="0" err="1" smtClean="0"/>
            <a:t>Plugins</a:t>
          </a:r>
          <a:endParaRPr lang="en-US" dirty="0"/>
        </a:p>
      </dgm:t>
    </dgm:pt>
    <dgm:pt modelId="{BD2F667E-D094-4C6A-B63B-752D46A6F91E}" type="parTrans" cxnId="{60DD6528-8489-47CD-ACA6-139F6EFBD670}">
      <dgm:prSet/>
      <dgm:spPr/>
      <dgm:t>
        <a:bodyPr/>
        <a:lstStyle/>
        <a:p>
          <a:endParaRPr lang="en-US"/>
        </a:p>
      </dgm:t>
    </dgm:pt>
    <dgm:pt modelId="{FAD05CAA-DE4E-4EE6-9E79-92577B4F6F63}" type="sibTrans" cxnId="{60DD6528-8489-47CD-ACA6-139F6EFBD670}">
      <dgm:prSet/>
      <dgm:spPr/>
      <dgm:t>
        <a:bodyPr/>
        <a:lstStyle/>
        <a:p>
          <a:endParaRPr lang="en-US"/>
        </a:p>
      </dgm:t>
    </dgm:pt>
    <dgm:pt modelId="{AA8C8940-1D35-4FAA-93A0-8A1CB698AC73}">
      <dgm:prSet/>
      <dgm:spPr/>
      <dgm:t>
        <a:bodyPr/>
        <a:lstStyle/>
        <a:p>
          <a:r>
            <a:rPr lang="en-US" dirty="0" smtClean="0"/>
            <a:t>Components</a:t>
          </a:r>
          <a:endParaRPr lang="en-US" dirty="0"/>
        </a:p>
      </dgm:t>
    </dgm:pt>
    <dgm:pt modelId="{3F7BAF68-C986-47AB-BD93-0DE1EDC8887A}" type="parTrans" cxnId="{0A7D3474-241D-4232-BF00-A0C9AAAAC6AC}">
      <dgm:prSet/>
      <dgm:spPr/>
      <dgm:t>
        <a:bodyPr/>
        <a:lstStyle/>
        <a:p>
          <a:endParaRPr lang="en-US"/>
        </a:p>
      </dgm:t>
    </dgm:pt>
    <dgm:pt modelId="{F4B6F46A-264F-4DDD-BA4A-EEB964D31C5B}" type="sibTrans" cxnId="{0A7D3474-241D-4232-BF00-A0C9AAAAC6AC}">
      <dgm:prSet/>
      <dgm:spPr/>
      <dgm:t>
        <a:bodyPr/>
        <a:lstStyle/>
        <a:p>
          <a:endParaRPr lang="en-US"/>
        </a:p>
      </dgm:t>
    </dgm:pt>
    <dgm:pt modelId="{C106C737-7E16-40E9-BBF6-9EE375ACE715}">
      <dgm:prSet/>
      <dgm:spPr/>
      <dgm:t>
        <a:bodyPr/>
        <a:lstStyle/>
        <a:p>
          <a:r>
            <a:rPr lang="en-US" dirty="0" smtClean="0"/>
            <a:t>Uninstall</a:t>
          </a:r>
          <a:endParaRPr lang="en-US" dirty="0"/>
        </a:p>
      </dgm:t>
    </dgm:pt>
    <dgm:pt modelId="{315A0CDE-9192-48E6-895B-F803F379A1A2}" type="parTrans" cxnId="{39D81422-D62D-40D1-B443-B31FF2492E87}">
      <dgm:prSet/>
      <dgm:spPr/>
      <dgm:t>
        <a:bodyPr/>
        <a:lstStyle/>
        <a:p>
          <a:endParaRPr lang="en-US"/>
        </a:p>
      </dgm:t>
    </dgm:pt>
    <dgm:pt modelId="{071D73DF-8830-4B59-80AE-1758A0FA6B0B}" type="sibTrans" cxnId="{39D81422-D62D-40D1-B443-B31FF2492E87}">
      <dgm:prSet/>
      <dgm:spPr/>
      <dgm:t>
        <a:bodyPr/>
        <a:lstStyle/>
        <a:p>
          <a:endParaRPr lang="en-US"/>
        </a:p>
      </dgm:t>
    </dgm:pt>
    <dgm:pt modelId="{3389B1D4-2C5F-488A-9F3D-AA04B8113EA0}" type="pres">
      <dgm:prSet presAssocID="{B8281F20-6D86-46C9-968D-E5AD4474D24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0602AF3-75CD-4DBA-B1DF-8D52428F10FA}" type="pres">
      <dgm:prSet presAssocID="{8C1D362F-B0DC-4831-AD2D-CF84657E5AEA}" presName="hierRoot1" presStyleCnt="0"/>
      <dgm:spPr/>
      <dgm:t>
        <a:bodyPr/>
        <a:lstStyle/>
        <a:p>
          <a:endParaRPr lang="bg-BG"/>
        </a:p>
      </dgm:t>
    </dgm:pt>
    <dgm:pt modelId="{B7A28A17-4A5D-4596-A1DA-828C1E4930C3}" type="pres">
      <dgm:prSet presAssocID="{8C1D362F-B0DC-4831-AD2D-CF84657E5AEA}" presName="composite" presStyleCnt="0"/>
      <dgm:spPr/>
      <dgm:t>
        <a:bodyPr/>
        <a:lstStyle/>
        <a:p>
          <a:endParaRPr lang="bg-BG"/>
        </a:p>
      </dgm:t>
    </dgm:pt>
    <dgm:pt modelId="{D320A876-639E-419B-836E-3F4D22BD2B1F}" type="pres">
      <dgm:prSet presAssocID="{8C1D362F-B0DC-4831-AD2D-CF84657E5AEA}" presName="background" presStyleLbl="node0" presStyleIdx="0" presStyleCnt="1"/>
      <dgm:spPr/>
      <dgm:t>
        <a:bodyPr/>
        <a:lstStyle/>
        <a:p>
          <a:endParaRPr lang="bg-BG"/>
        </a:p>
      </dgm:t>
    </dgm:pt>
    <dgm:pt modelId="{46E163D7-0DF3-4E1F-9B23-8FB634B2181D}" type="pres">
      <dgm:prSet presAssocID="{8C1D362F-B0DC-4831-AD2D-CF84657E5AE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2F3A7F-25EF-466B-8B0A-32D97C3C16A0}" type="pres">
      <dgm:prSet presAssocID="{8C1D362F-B0DC-4831-AD2D-CF84657E5AEA}" presName="hierChild2" presStyleCnt="0"/>
      <dgm:spPr/>
      <dgm:t>
        <a:bodyPr/>
        <a:lstStyle/>
        <a:p>
          <a:endParaRPr lang="bg-BG"/>
        </a:p>
      </dgm:t>
    </dgm:pt>
    <dgm:pt modelId="{4ADB186A-E530-47A4-862E-62FEBBB2D05E}" type="pres">
      <dgm:prSet presAssocID="{DADCC416-9791-4586-B134-C92DC7C55B16}" presName="Name10" presStyleLbl="parChTrans1D2" presStyleIdx="0" presStyleCnt="2"/>
      <dgm:spPr/>
      <dgm:t>
        <a:bodyPr/>
        <a:lstStyle/>
        <a:p>
          <a:endParaRPr lang="en-US"/>
        </a:p>
      </dgm:t>
    </dgm:pt>
    <dgm:pt modelId="{79D34DEE-D3C8-4C09-B286-F9FD86B3C4E6}" type="pres">
      <dgm:prSet presAssocID="{B0251CED-335E-45B5-B872-B4A47BA6F254}" presName="hierRoot2" presStyleCnt="0"/>
      <dgm:spPr/>
      <dgm:t>
        <a:bodyPr/>
        <a:lstStyle/>
        <a:p>
          <a:endParaRPr lang="bg-BG"/>
        </a:p>
      </dgm:t>
    </dgm:pt>
    <dgm:pt modelId="{E34F30D2-914A-4324-88F9-7C23AD699C08}" type="pres">
      <dgm:prSet presAssocID="{B0251CED-335E-45B5-B872-B4A47BA6F254}" presName="composite2" presStyleCnt="0"/>
      <dgm:spPr/>
      <dgm:t>
        <a:bodyPr/>
        <a:lstStyle/>
        <a:p>
          <a:endParaRPr lang="bg-BG"/>
        </a:p>
      </dgm:t>
    </dgm:pt>
    <dgm:pt modelId="{863DF911-002C-420C-8E7B-1D1F295BA43E}" type="pres">
      <dgm:prSet presAssocID="{B0251CED-335E-45B5-B872-B4A47BA6F254}" presName="background2" presStyleLbl="node2" presStyleIdx="0" presStyleCnt="2"/>
      <dgm:spPr/>
      <dgm:t>
        <a:bodyPr/>
        <a:lstStyle/>
        <a:p>
          <a:endParaRPr lang="bg-BG"/>
        </a:p>
      </dgm:t>
    </dgm:pt>
    <dgm:pt modelId="{B098E472-3FC0-4616-BFBF-ECF0A987F4C6}" type="pres">
      <dgm:prSet presAssocID="{B0251CED-335E-45B5-B872-B4A47BA6F25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EC0CCA-97EA-4439-AE0F-E4DCE64627BC}" type="pres">
      <dgm:prSet presAssocID="{B0251CED-335E-45B5-B872-B4A47BA6F254}" presName="hierChild3" presStyleCnt="0"/>
      <dgm:spPr/>
      <dgm:t>
        <a:bodyPr/>
        <a:lstStyle/>
        <a:p>
          <a:endParaRPr lang="bg-BG"/>
        </a:p>
      </dgm:t>
    </dgm:pt>
    <dgm:pt modelId="{9A5CBE16-2BAA-41F6-B162-F10D4B5A1FB5}" type="pres">
      <dgm:prSet presAssocID="{511880A1-7337-407E-967C-D3CB7379D850}" presName="Name17" presStyleLbl="parChTrans1D3" presStyleIdx="0" presStyleCnt="5"/>
      <dgm:spPr/>
      <dgm:t>
        <a:bodyPr/>
        <a:lstStyle/>
        <a:p>
          <a:endParaRPr lang="en-US"/>
        </a:p>
      </dgm:t>
    </dgm:pt>
    <dgm:pt modelId="{479F37D4-BDBA-4CA4-86DD-CCC8C8A40C68}" type="pres">
      <dgm:prSet presAssocID="{FF533AD8-F2D4-43E5-9A78-555BF6A7A75E}" presName="hierRoot3" presStyleCnt="0"/>
      <dgm:spPr/>
      <dgm:t>
        <a:bodyPr/>
        <a:lstStyle/>
        <a:p>
          <a:endParaRPr lang="bg-BG"/>
        </a:p>
      </dgm:t>
    </dgm:pt>
    <dgm:pt modelId="{2E077BC1-319B-4403-8696-60CC408F76DA}" type="pres">
      <dgm:prSet presAssocID="{FF533AD8-F2D4-43E5-9A78-555BF6A7A75E}" presName="composite3" presStyleCnt="0"/>
      <dgm:spPr/>
      <dgm:t>
        <a:bodyPr/>
        <a:lstStyle/>
        <a:p>
          <a:endParaRPr lang="bg-BG"/>
        </a:p>
      </dgm:t>
    </dgm:pt>
    <dgm:pt modelId="{2ECCC42B-8C82-4918-B8BC-0A956D32F89E}" type="pres">
      <dgm:prSet presAssocID="{FF533AD8-F2D4-43E5-9A78-555BF6A7A75E}" presName="background3" presStyleLbl="node3" presStyleIdx="0" presStyleCnt="5"/>
      <dgm:spPr/>
      <dgm:t>
        <a:bodyPr/>
        <a:lstStyle/>
        <a:p>
          <a:endParaRPr lang="bg-BG"/>
        </a:p>
      </dgm:t>
    </dgm:pt>
    <dgm:pt modelId="{E516F3DB-31CA-4FF9-899F-5B2D79B654D2}" type="pres">
      <dgm:prSet presAssocID="{FF533AD8-F2D4-43E5-9A78-555BF6A7A75E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E19C2C-59D2-4C7A-8C5D-D57E4ACC4E2B}" type="pres">
      <dgm:prSet presAssocID="{FF533AD8-F2D4-43E5-9A78-555BF6A7A75E}" presName="hierChild4" presStyleCnt="0"/>
      <dgm:spPr/>
      <dgm:t>
        <a:bodyPr/>
        <a:lstStyle/>
        <a:p>
          <a:endParaRPr lang="bg-BG"/>
        </a:p>
      </dgm:t>
    </dgm:pt>
    <dgm:pt modelId="{A43AFEB8-8581-4451-9A15-E156A863F07E}" type="pres">
      <dgm:prSet presAssocID="{32911161-6B1F-40E6-B548-34A87F5F5AD6}" presName="Name17" presStyleLbl="parChTrans1D3" presStyleIdx="1" presStyleCnt="5"/>
      <dgm:spPr/>
      <dgm:t>
        <a:bodyPr/>
        <a:lstStyle/>
        <a:p>
          <a:endParaRPr lang="en-US"/>
        </a:p>
      </dgm:t>
    </dgm:pt>
    <dgm:pt modelId="{C9AF8811-CCE4-42AF-BB5A-5F561E9BCFD2}" type="pres">
      <dgm:prSet presAssocID="{0F9A5A04-C343-40D7-8C0B-CBAA59DEAC1A}" presName="hierRoot3" presStyleCnt="0"/>
      <dgm:spPr/>
      <dgm:t>
        <a:bodyPr/>
        <a:lstStyle/>
        <a:p>
          <a:endParaRPr lang="bg-BG"/>
        </a:p>
      </dgm:t>
    </dgm:pt>
    <dgm:pt modelId="{7736E1CA-3C63-4067-9B8D-0CE4F75E9746}" type="pres">
      <dgm:prSet presAssocID="{0F9A5A04-C343-40D7-8C0B-CBAA59DEAC1A}" presName="composite3" presStyleCnt="0"/>
      <dgm:spPr/>
      <dgm:t>
        <a:bodyPr/>
        <a:lstStyle/>
        <a:p>
          <a:endParaRPr lang="bg-BG"/>
        </a:p>
      </dgm:t>
    </dgm:pt>
    <dgm:pt modelId="{D85CE312-75FF-4830-B49B-C7753950A6A3}" type="pres">
      <dgm:prSet presAssocID="{0F9A5A04-C343-40D7-8C0B-CBAA59DEAC1A}" presName="background3" presStyleLbl="node3" presStyleIdx="1" presStyleCnt="5"/>
      <dgm:spPr/>
      <dgm:t>
        <a:bodyPr/>
        <a:lstStyle/>
        <a:p>
          <a:endParaRPr lang="bg-BG"/>
        </a:p>
      </dgm:t>
    </dgm:pt>
    <dgm:pt modelId="{9A3A66A2-B643-4608-8649-739661CCA880}" type="pres">
      <dgm:prSet presAssocID="{0F9A5A04-C343-40D7-8C0B-CBAA59DEAC1A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BFC560-ECB0-4186-B873-5E1FD82FA579}" type="pres">
      <dgm:prSet presAssocID="{0F9A5A04-C343-40D7-8C0B-CBAA59DEAC1A}" presName="hierChild4" presStyleCnt="0"/>
      <dgm:spPr/>
      <dgm:t>
        <a:bodyPr/>
        <a:lstStyle/>
        <a:p>
          <a:endParaRPr lang="bg-BG"/>
        </a:p>
      </dgm:t>
    </dgm:pt>
    <dgm:pt modelId="{82F3994F-598F-40FB-B515-8F5D48AE23B4}" type="pres">
      <dgm:prSet presAssocID="{EBEB61C1-5A24-4B58-8688-5E0A94822AAC}" presName="Name10" presStyleLbl="parChTrans1D2" presStyleIdx="1" presStyleCnt="2"/>
      <dgm:spPr/>
      <dgm:t>
        <a:bodyPr/>
        <a:lstStyle/>
        <a:p>
          <a:endParaRPr lang="en-US"/>
        </a:p>
      </dgm:t>
    </dgm:pt>
    <dgm:pt modelId="{BDB88430-5F6B-4166-BCED-B8D65EFC99C0}" type="pres">
      <dgm:prSet presAssocID="{7A81C156-2DBE-4585-A432-05863407E946}" presName="hierRoot2" presStyleCnt="0"/>
      <dgm:spPr/>
      <dgm:t>
        <a:bodyPr/>
        <a:lstStyle/>
        <a:p>
          <a:endParaRPr lang="bg-BG"/>
        </a:p>
      </dgm:t>
    </dgm:pt>
    <dgm:pt modelId="{D3C321E2-34B9-4D00-BDBA-28835B701595}" type="pres">
      <dgm:prSet presAssocID="{7A81C156-2DBE-4585-A432-05863407E946}" presName="composite2" presStyleCnt="0"/>
      <dgm:spPr/>
      <dgm:t>
        <a:bodyPr/>
        <a:lstStyle/>
        <a:p>
          <a:endParaRPr lang="bg-BG"/>
        </a:p>
      </dgm:t>
    </dgm:pt>
    <dgm:pt modelId="{A15969C2-FF67-44EB-8953-79BC6027310F}" type="pres">
      <dgm:prSet presAssocID="{7A81C156-2DBE-4585-A432-05863407E946}" presName="background2" presStyleLbl="node2" presStyleIdx="1" presStyleCnt="2"/>
      <dgm:spPr/>
      <dgm:t>
        <a:bodyPr/>
        <a:lstStyle/>
        <a:p>
          <a:endParaRPr lang="bg-BG"/>
        </a:p>
      </dgm:t>
    </dgm:pt>
    <dgm:pt modelId="{08EE387E-5AE8-4CFF-ADEA-F34114664C19}" type="pres">
      <dgm:prSet presAssocID="{7A81C156-2DBE-4585-A432-05863407E946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A449CD-E0AF-4033-BE0C-C0E5CD31FE2E}" type="pres">
      <dgm:prSet presAssocID="{7A81C156-2DBE-4585-A432-05863407E946}" presName="hierChild3" presStyleCnt="0"/>
      <dgm:spPr/>
      <dgm:t>
        <a:bodyPr/>
        <a:lstStyle/>
        <a:p>
          <a:endParaRPr lang="bg-BG"/>
        </a:p>
      </dgm:t>
    </dgm:pt>
    <dgm:pt modelId="{8FB68D42-EC6A-45D0-B825-66732EBD790F}" type="pres">
      <dgm:prSet presAssocID="{F5DE4355-0DD4-4F27-8737-6B59BA2697FE}" presName="Name17" presStyleLbl="parChTrans1D3" presStyleIdx="2" presStyleCnt="5"/>
      <dgm:spPr/>
      <dgm:t>
        <a:bodyPr/>
        <a:lstStyle/>
        <a:p>
          <a:endParaRPr lang="en-US"/>
        </a:p>
      </dgm:t>
    </dgm:pt>
    <dgm:pt modelId="{4197F755-E77F-49D4-83D8-9BCC5A2ECCA9}" type="pres">
      <dgm:prSet presAssocID="{3CAF45CC-CA2A-42AE-B40B-348271460270}" presName="hierRoot3" presStyleCnt="0"/>
      <dgm:spPr/>
      <dgm:t>
        <a:bodyPr/>
        <a:lstStyle/>
        <a:p>
          <a:endParaRPr lang="bg-BG"/>
        </a:p>
      </dgm:t>
    </dgm:pt>
    <dgm:pt modelId="{D358E457-228D-4DD2-AD94-C4BCD80E2876}" type="pres">
      <dgm:prSet presAssocID="{3CAF45CC-CA2A-42AE-B40B-348271460270}" presName="composite3" presStyleCnt="0"/>
      <dgm:spPr/>
      <dgm:t>
        <a:bodyPr/>
        <a:lstStyle/>
        <a:p>
          <a:endParaRPr lang="bg-BG"/>
        </a:p>
      </dgm:t>
    </dgm:pt>
    <dgm:pt modelId="{46AFBA8F-24F5-4C14-A9A4-7B487D15629E}" type="pres">
      <dgm:prSet presAssocID="{3CAF45CC-CA2A-42AE-B40B-348271460270}" presName="background3" presStyleLbl="node3" presStyleIdx="2" presStyleCnt="5"/>
      <dgm:spPr/>
      <dgm:t>
        <a:bodyPr/>
        <a:lstStyle/>
        <a:p>
          <a:endParaRPr lang="bg-BG"/>
        </a:p>
      </dgm:t>
    </dgm:pt>
    <dgm:pt modelId="{18A0AA83-76A9-4DA9-AEA6-F236547DF908}" type="pres">
      <dgm:prSet presAssocID="{3CAF45CC-CA2A-42AE-B40B-348271460270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6C5D05-1EAC-4E9E-A159-9942DE86154A}" type="pres">
      <dgm:prSet presAssocID="{3CAF45CC-CA2A-42AE-B40B-348271460270}" presName="hierChild4" presStyleCnt="0"/>
      <dgm:spPr/>
      <dgm:t>
        <a:bodyPr/>
        <a:lstStyle/>
        <a:p>
          <a:endParaRPr lang="bg-BG"/>
        </a:p>
      </dgm:t>
    </dgm:pt>
    <dgm:pt modelId="{D9BCEFAA-C441-43CA-A1BD-D4F3C00D14C5}" type="pres">
      <dgm:prSet presAssocID="{BD2F667E-D094-4C6A-B63B-752D46A6F91E}" presName="Name23" presStyleLbl="parChTrans1D4" presStyleIdx="0" presStyleCnt="3"/>
      <dgm:spPr/>
      <dgm:t>
        <a:bodyPr/>
        <a:lstStyle/>
        <a:p>
          <a:endParaRPr lang="en-US"/>
        </a:p>
      </dgm:t>
    </dgm:pt>
    <dgm:pt modelId="{A5B47EE6-9F4F-46F6-8E4F-B884BCBB3120}" type="pres">
      <dgm:prSet presAssocID="{E9C1F832-A3DF-48D2-98A8-3E90033F2C2A}" presName="hierRoot4" presStyleCnt="0"/>
      <dgm:spPr/>
      <dgm:t>
        <a:bodyPr/>
        <a:lstStyle/>
        <a:p>
          <a:endParaRPr lang="bg-BG"/>
        </a:p>
      </dgm:t>
    </dgm:pt>
    <dgm:pt modelId="{26449562-BA83-4D8A-969D-1B35CA89F688}" type="pres">
      <dgm:prSet presAssocID="{E9C1F832-A3DF-48D2-98A8-3E90033F2C2A}" presName="composite4" presStyleCnt="0"/>
      <dgm:spPr/>
      <dgm:t>
        <a:bodyPr/>
        <a:lstStyle/>
        <a:p>
          <a:endParaRPr lang="bg-BG"/>
        </a:p>
      </dgm:t>
    </dgm:pt>
    <dgm:pt modelId="{0367D44E-6130-42B2-A4B6-75269CFB33FC}" type="pres">
      <dgm:prSet presAssocID="{E9C1F832-A3DF-48D2-98A8-3E90033F2C2A}" presName="background4" presStyleLbl="node4" presStyleIdx="0" presStyleCnt="3"/>
      <dgm:spPr/>
      <dgm:t>
        <a:bodyPr/>
        <a:lstStyle/>
        <a:p>
          <a:endParaRPr lang="bg-BG"/>
        </a:p>
      </dgm:t>
    </dgm:pt>
    <dgm:pt modelId="{5A35CBA4-BB7B-4965-B573-DF0B2BD5A6FA}" type="pres">
      <dgm:prSet presAssocID="{E9C1F832-A3DF-48D2-98A8-3E90033F2C2A}" presName="text4" presStyleLbl="fgAcc4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28CE2F-8F43-4FC6-B04C-7B9FB68138E2}" type="pres">
      <dgm:prSet presAssocID="{E9C1F832-A3DF-48D2-98A8-3E90033F2C2A}" presName="hierChild5" presStyleCnt="0"/>
      <dgm:spPr/>
      <dgm:t>
        <a:bodyPr/>
        <a:lstStyle/>
        <a:p>
          <a:endParaRPr lang="bg-BG"/>
        </a:p>
      </dgm:t>
    </dgm:pt>
    <dgm:pt modelId="{EDEBC5A0-0575-4E94-AB4C-B65DEE85C7CA}" type="pres">
      <dgm:prSet presAssocID="{D877C78D-D515-416F-A56B-FBA796B2CAF2}" presName="Name17" presStyleLbl="parChTrans1D3" presStyleIdx="3" presStyleCnt="5"/>
      <dgm:spPr/>
      <dgm:t>
        <a:bodyPr/>
        <a:lstStyle/>
        <a:p>
          <a:endParaRPr lang="en-US"/>
        </a:p>
      </dgm:t>
    </dgm:pt>
    <dgm:pt modelId="{D2A74D16-5BFF-4CD1-A1C8-B891A70DA9F2}" type="pres">
      <dgm:prSet presAssocID="{4F377849-9608-4F8F-8D63-814738056FB7}" presName="hierRoot3" presStyleCnt="0"/>
      <dgm:spPr/>
      <dgm:t>
        <a:bodyPr/>
        <a:lstStyle/>
        <a:p>
          <a:endParaRPr lang="bg-BG"/>
        </a:p>
      </dgm:t>
    </dgm:pt>
    <dgm:pt modelId="{C7CED611-BB71-4DEE-BF04-2A546163C224}" type="pres">
      <dgm:prSet presAssocID="{4F377849-9608-4F8F-8D63-814738056FB7}" presName="composite3" presStyleCnt="0"/>
      <dgm:spPr/>
      <dgm:t>
        <a:bodyPr/>
        <a:lstStyle/>
        <a:p>
          <a:endParaRPr lang="bg-BG"/>
        </a:p>
      </dgm:t>
    </dgm:pt>
    <dgm:pt modelId="{32044B38-8157-4541-9567-7742D93AADE8}" type="pres">
      <dgm:prSet presAssocID="{4F377849-9608-4F8F-8D63-814738056FB7}" presName="background3" presStyleLbl="node3" presStyleIdx="3" presStyleCnt="5"/>
      <dgm:spPr/>
      <dgm:t>
        <a:bodyPr/>
        <a:lstStyle/>
        <a:p>
          <a:endParaRPr lang="bg-BG"/>
        </a:p>
      </dgm:t>
    </dgm:pt>
    <dgm:pt modelId="{8AEDD7FE-967F-4698-924D-A7EBC2E2E720}" type="pres">
      <dgm:prSet presAssocID="{4F377849-9608-4F8F-8D63-814738056FB7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760748-E23F-4AEB-9097-93DE5B328B03}" type="pres">
      <dgm:prSet presAssocID="{4F377849-9608-4F8F-8D63-814738056FB7}" presName="hierChild4" presStyleCnt="0"/>
      <dgm:spPr/>
      <dgm:t>
        <a:bodyPr/>
        <a:lstStyle/>
        <a:p>
          <a:endParaRPr lang="bg-BG"/>
        </a:p>
      </dgm:t>
    </dgm:pt>
    <dgm:pt modelId="{614EA1F6-2420-4869-B070-F509B6F7CD43}" type="pres">
      <dgm:prSet presAssocID="{3F7BAF68-C986-47AB-BD93-0DE1EDC8887A}" presName="Name23" presStyleLbl="parChTrans1D4" presStyleIdx="1" presStyleCnt="3"/>
      <dgm:spPr/>
      <dgm:t>
        <a:bodyPr/>
        <a:lstStyle/>
        <a:p>
          <a:endParaRPr lang="en-US"/>
        </a:p>
      </dgm:t>
    </dgm:pt>
    <dgm:pt modelId="{AD1FAC26-C676-4042-A9CD-59C9185B4383}" type="pres">
      <dgm:prSet presAssocID="{AA8C8940-1D35-4FAA-93A0-8A1CB698AC73}" presName="hierRoot4" presStyleCnt="0"/>
      <dgm:spPr/>
      <dgm:t>
        <a:bodyPr/>
        <a:lstStyle/>
        <a:p>
          <a:endParaRPr lang="bg-BG"/>
        </a:p>
      </dgm:t>
    </dgm:pt>
    <dgm:pt modelId="{2FCAB196-AB18-4356-8DFB-09639C529F19}" type="pres">
      <dgm:prSet presAssocID="{AA8C8940-1D35-4FAA-93A0-8A1CB698AC73}" presName="composite4" presStyleCnt="0"/>
      <dgm:spPr/>
      <dgm:t>
        <a:bodyPr/>
        <a:lstStyle/>
        <a:p>
          <a:endParaRPr lang="bg-BG"/>
        </a:p>
      </dgm:t>
    </dgm:pt>
    <dgm:pt modelId="{EB4A5A0F-5FCF-403A-862F-4FACD080349A}" type="pres">
      <dgm:prSet presAssocID="{AA8C8940-1D35-4FAA-93A0-8A1CB698AC73}" presName="background4" presStyleLbl="node4" presStyleIdx="1" presStyleCnt="3"/>
      <dgm:spPr/>
      <dgm:t>
        <a:bodyPr/>
        <a:lstStyle/>
        <a:p>
          <a:endParaRPr lang="bg-BG"/>
        </a:p>
      </dgm:t>
    </dgm:pt>
    <dgm:pt modelId="{8DC759E6-2313-439C-BD15-1DECBEAC012A}" type="pres">
      <dgm:prSet presAssocID="{AA8C8940-1D35-4FAA-93A0-8A1CB698AC73}" presName="text4" presStyleLbl="fgAcc4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D19E47-2EA1-419E-A098-98A498221E24}" type="pres">
      <dgm:prSet presAssocID="{AA8C8940-1D35-4FAA-93A0-8A1CB698AC73}" presName="hierChild5" presStyleCnt="0"/>
      <dgm:spPr/>
      <dgm:t>
        <a:bodyPr/>
        <a:lstStyle/>
        <a:p>
          <a:endParaRPr lang="bg-BG"/>
        </a:p>
      </dgm:t>
    </dgm:pt>
    <dgm:pt modelId="{8D8A62A6-760C-41E3-A0C1-729FF2F55840}" type="pres">
      <dgm:prSet presAssocID="{315A0CDE-9192-48E6-895B-F803F379A1A2}" presName="Name23" presStyleLbl="parChTrans1D4" presStyleIdx="2" presStyleCnt="3"/>
      <dgm:spPr/>
      <dgm:t>
        <a:bodyPr/>
        <a:lstStyle/>
        <a:p>
          <a:endParaRPr lang="en-US"/>
        </a:p>
      </dgm:t>
    </dgm:pt>
    <dgm:pt modelId="{527D148B-2057-443A-A574-AAB2989DE8EF}" type="pres">
      <dgm:prSet presAssocID="{C106C737-7E16-40E9-BBF6-9EE375ACE715}" presName="hierRoot4" presStyleCnt="0"/>
      <dgm:spPr/>
      <dgm:t>
        <a:bodyPr/>
        <a:lstStyle/>
        <a:p>
          <a:endParaRPr lang="bg-BG"/>
        </a:p>
      </dgm:t>
    </dgm:pt>
    <dgm:pt modelId="{F45BC4BA-C387-45B7-B8C5-4EDC6D92BBA3}" type="pres">
      <dgm:prSet presAssocID="{C106C737-7E16-40E9-BBF6-9EE375ACE715}" presName="composite4" presStyleCnt="0"/>
      <dgm:spPr/>
      <dgm:t>
        <a:bodyPr/>
        <a:lstStyle/>
        <a:p>
          <a:endParaRPr lang="bg-BG"/>
        </a:p>
      </dgm:t>
    </dgm:pt>
    <dgm:pt modelId="{69A08D10-2DCB-4A3E-B43C-51B587410F40}" type="pres">
      <dgm:prSet presAssocID="{C106C737-7E16-40E9-BBF6-9EE375ACE715}" presName="background4" presStyleLbl="node4" presStyleIdx="2" presStyleCnt="3"/>
      <dgm:spPr/>
      <dgm:t>
        <a:bodyPr/>
        <a:lstStyle/>
        <a:p>
          <a:endParaRPr lang="bg-BG"/>
        </a:p>
      </dgm:t>
    </dgm:pt>
    <dgm:pt modelId="{19814112-5027-4528-8DF9-E9D2FD8EFA7B}" type="pres">
      <dgm:prSet presAssocID="{C106C737-7E16-40E9-BBF6-9EE375ACE715}" presName="text4" presStyleLbl="fgAcc4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077C81-B1E9-4AF4-A56B-5A6C53D5F867}" type="pres">
      <dgm:prSet presAssocID="{C106C737-7E16-40E9-BBF6-9EE375ACE715}" presName="hierChild5" presStyleCnt="0"/>
      <dgm:spPr/>
      <dgm:t>
        <a:bodyPr/>
        <a:lstStyle/>
        <a:p>
          <a:endParaRPr lang="bg-BG"/>
        </a:p>
      </dgm:t>
    </dgm:pt>
    <dgm:pt modelId="{8D907AAE-8EED-409B-ADC0-4BE6C4677E2B}" type="pres">
      <dgm:prSet presAssocID="{65054749-1484-4AA5-A1A4-287CCDC39896}" presName="Name17" presStyleLbl="parChTrans1D3" presStyleIdx="4" presStyleCnt="5"/>
      <dgm:spPr/>
      <dgm:t>
        <a:bodyPr/>
        <a:lstStyle/>
        <a:p>
          <a:endParaRPr lang="en-US"/>
        </a:p>
      </dgm:t>
    </dgm:pt>
    <dgm:pt modelId="{7682B6E4-37A3-4964-93B7-E9504F379C9D}" type="pres">
      <dgm:prSet presAssocID="{795DF61C-D346-4F68-8670-F9ABF96A8202}" presName="hierRoot3" presStyleCnt="0"/>
      <dgm:spPr/>
      <dgm:t>
        <a:bodyPr/>
        <a:lstStyle/>
        <a:p>
          <a:endParaRPr lang="bg-BG"/>
        </a:p>
      </dgm:t>
    </dgm:pt>
    <dgm:pt modelId="{08269F46-0CEA-42E2-A162-C451A528A00E}" type="pres">
      <dgm:prSet presAssocID="{795DF61C-D346-4F68-8670-F9ABF96A8202}" presName="composite3" presStyleCnt="0"/>
      <dgm:spPr/>
      <dgm:t>
        <a:bodyPr/>
        <a:lstStyle/>
        <a:p>
          <a:endParaRPr lang="bg-BG"/>
        </a:p>
      </dgm:t>
    </dgm:pt>
    <dgm:pt modelId="{50541B9F-FC28-4D58-91CE-19C1F67C9CD2}" type="pres">
      <dgm:prSet presAssocID="{795DF61C-D346-4F68-8670-F9ABF96A8202}" presName="background3" presStyleLbl="node3" presStyleIdx="4" presStyleCnt="5"/>
      <dgm:spPr/>
      <dgm:t>
        <a:bodyPr/>
        <a:lstStyle/>
        <a:p>
          <a:endParaRPr lang="bg-BG"/>
        </a:p>
      </dgm:t>
    </dgm:pt>
    <dgm:pt modelId="{1D65A44B-920B-4631-BB0C-5DF6987C94DE}" type="pres">
      <dgm:prSet presAssocID="{795DF61C-D346-4F68-8670-F9ABF96A8202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2249B8-DCDF-425D-AF0F-39259562B5F0}" type="pres">
      <dgm:prSet presAssocID="{795DF61C-D346-4F68-8670-F9ABF96A8202}" presName="hierChild4" presStyleCnt="0"/>
      <dgm:spPr/>
      <dgm:t>
        <a:bodyPr/>
        <a:lstStyle/>
        <a:p>
          <a:endParaRPr lang="bg-BG"/>
        </a:p>
      </dgm:t>
    </dgm:pt>
  </dgm:ptLst>
  <dgm:cxnLst>
    <dgm:cxn modelId="{66B99FBC-8DD2-4875-9202-2C3CB6847532}" srcId="{B0251CED-335E-45B5-B872-B4A47BA6F254}" destId="{FF533AD8-F2D4-43E5-9A78-555BF6A7A75E}" srcOrd="0" destOrd="0" parTransId="{511880A1-7337-407E-967C-D3CB7379D850}" sibTransId="{33825556-7C16-499D-941E-0392050B8064}"/>
    <dgm:cxn modelId="{72FA222C-E551-425E-81CA-C2DB0E718D28}" srcId="{B8281F20-6D86-46C9-968D-E5AD4474D24F}" destId="{8C1D362F-B0DC-4831-AD2D-CF84657E5AEA}" srcOrd="0" destOrd="0" parTransId="{C40914C1-84EC-4F52-99DB-5805FF1B99F8}" sibTransId="{31E2DDEB-41D1-451B-8A80-665A019A812E}"/>
    <dgm:cxn modelId="{1FFAD817-770F-473D-AB94-1555F2922E61}" type="presOf" srcId="{F5DE4355-0DD4-4F27-8737-6B59BA2697FE}" destId="{8FB68D42-EC6A-45D0-B825-66732EBD790F}" srcOrd="0" destOrd="0" presId="urn:microsoft.com/office/officeart/2005/8/layout/hierarchy1"/>
    <dgm:cxn modelId="{BFB58827-8CA6-44DA-8B53-B196C5B49187}" type="presOf" srcId="{BD2F667E-D094-4C6A-B63B-752D46A6F91E}" destId="{D9BCEFAA-C441-43CA-A1BD-D4F3C00D14C5}" srcOrd="0" destOrd="0" presId="urn:microsoft.com/office/officeart/2005/8/layout/hierarchy1"/>
    <dgm:cxn modelId="{3D1A5B58-300A-45D9-8EB4-79D9ECB94263}" type="presOf" srcId="{7A81C156-2DBE-4585-A432-05863407E946}" destId="{08EE387E-5AE8-4CFF-ADEA-F34114664C19}" srcOrd="0" destOrd="0" presId="urn:microsoft.com/office/officeart/2005/8/layout/hierarchy1"/>
    <dgm:cxn modelId="{B7215971-0951-4D7E-A74B-71E83D8C57A3}" type="presOf" srcId="{3F7BAF68-C986-47AB-BD93-0DE1EDC8887A}" destId="{614EA1F6-2420-4869-B070-F509B6F7CD43}" srcOrd="0" destOrd="0" presId="urn:microsoft.com/office/officeart/2005/8/layout/hierarchy1"/>
    <dgm:cxn modelId="{6B58F740-0903-4AE9-B8BC-84AA7DF809CE}" type="presOf" srcId="{65054749-1484-4AA5-A1A4-287CCDC39896}" destId="{8D907AAE-8EED-409B-ADC0-4BE6C4677E2B}" srcOrd="0" destOrd="0" presId="urn:microsoft.com/office/officeart/2005/8/layout/hierarchy1"/>
    <dgm:cxn modelId="{20B87483-6BF6-4AEF-9D94-7F54B59C86DB}" srcId="{8C1D362F-B0DC-4831-AD2D-CF84657E5AEA}" destId="{7A81C156-2DBE-4585-A432-05863407E946}" srcOrd="1" destOrd="0" parTransId="{EBEB61C1-5A24-4B58-8688-5E0A94822AAC}" sibTransId="{282C3A8A-E9A0-4358-9782-88E3873A5ECA}"/>
    <dgm:cxn modelId="{18CD117E-9FE0-4F3B-BEAE-1592E72B883E}" type="presOf" srcId="{315A0CDE-9192-48E6-895B-F803F379A1A2}" destId="{8D8A62A6-760C-41E3-A0C1-729FF2F55840}" srcOrd="0" destOrd="0" presId="urn:microsoft.com/office/officeart/2005/8/layout/hierarchy1"/>
    <dgm:cxn modelId="{994033F8-29F5-4C25-B27B-9D20BE16D14D}" type="presOf" srcId="{8C1D362F-B0DC-4831-AD2D-CF84657E5AEA}" destId="{46E163D7-0DF3-4E1F-9B23-8FB634B2181D}" srcOrd="0" destOrd="0" presId="urn:microsoft.com/office/officeart/2005/8/layout/hierarchy1"/>
    <dgm:cxn modelId="{0A7D3474-241D-4232-BF00-A0C9AAAAC6AC}" srcId="{4F377849-9608-4F8F-8D63-814738056FB7}" destId="{AA8C8940-1D35-4FAA-93A0-8A1CB698AC73}" srcOrd="0" destOrd="0" parTransId="{3F7BAF68-C986-47AB-BD93-0DE1EDC8887A}" sibTransId="{F4B6F46A-264F-4DDD-BA4A-EEB964D31C5B}"/>
    <dgm:cxn modelId="{4AADF188-9598-47C9-87B5-CDC47DD2E745}" srcId="{B0251CED-335E-45B5-B872-B4A47BA6F254}" destId="{0F9A5A04-C343-40D7-8C0B-CBAA59DEAC1A}" srcOrd="1" destOrd="0" parTransId="{32911161-6B1F-40E6-B548-34A87F5F5AD6}" sibTransId="{EB588173-B710-4B32-8DD4-BEFC43CF92FD}"/>
    <dgm:cxn modelId="{F71C7A23-1F9A-4BC0-99CA-BEEFC5C2F309}" srcId="{8C1D362F-B0DC-4831-AD2D-CF84657E5AEA}" destId="{B0251CED-335E-45B5-B872-B4A47BA6F254}" srcOrd="0" destOrd="0" parTransId="{DADCC416-9791-4586-B134-C92DC7C55B16}" sibTransId="{6436F6E9-C7EC-44EF-99C4-2EF1BD72CD58}"/>
    <dgm:cxn modelId="{7F6FEBD8-D6EC-42B6-842E-44998529FC38}" type="presOf" srcId="{B8281F20-6D86-46C9-968D-E5AD4474D24F}" destId="{3389B1D4-2C5F-488A-9F3D-AA04B8113EA0}" srcOrd="0" destOrd="0" presId="urn:microsoft.com/office/officeart/2005/8/layout/hierarchy1"/>
    <dgm:cxn modelId="{A499B17F-5DA0-4D6A-8B19-3D2425188B65}" srcId="{7A81C156-2DBE-4585-A432-05863407E946}" destId="{3CAF45CC-CA2A-42AE-B40B-348271460270}" srcOrd="0" destOrd="0" parTransId="{F5DE4355-0DD4-4F27-8737-6B59BA2697FE}" sibTransId="{BD8065AF-03D8-4531-8792-983278C07092}"/>
    <dgm:cxn modelId="{380912DE-3EC9-49C1-B178-2814F7C7FC88}" srcId="{7A81C156-2DBE-4585-A432-05863407E946}" destId="{795DF61C-D346-4F68-8670-F9ABF96A8202}" srcOrd="2" destOrd="0" parTransId="{65054749-1484-4AA5-A1A4-287CCDC39896}" sibTransId="{BC3E39E5-553D-4098-B2ED-D25B29D1A077}"/>
    <dgm:cxn modelId="{39D81422-D62D-40D1-B443-B31FF2492E87}" srcId="{4F377849-9608-4F8F-8D63-814738056FB7}" destId="{C106C737-7E16-40E9-BBF6-9EE375ACE715}" srcOrd="1" destOrd="0" parTransId="{315A0CDE-9192-48E6-895B-F803F379A1A2}" sibTransId="{071D73DF-8830-4B59-80AE-1758A0FA6B0B}"/>
    <dgm:cxn modelId="{6C38DDEC-FF98-4D82-87F2-1AE12E6ECDA6}" type="presOf" srcId="{3CAF45CC-CA2A-42AE-B40B-348271460270}" destId="{18A0AA83-76A9-4DA9-AEA6-F236547DF908}" srcOrd="0" destOrd="0" presId="urn:microsoft.com/office/officeart/2005/8/layout/hierarchy1"/>
    <dgm:cxn modelId="{9F193158-DB02-41AF-9ADD-F6D97D01364B}" type="presOf" srcId="{4F377849-9608-4F8F-8D63-814738056FB7}" destId="{8AEDD7FE-967F-4698-924D-A7EBC2E2E720}" srcOrd="0" destOrd="0" presId="urn:microsoft.com/office/officeart/2005/8/layout/hierarchy1"/>
    <dgm:cxn modelId="{A42BAED2-1218-4125-8117-44DAA3AB9535}" type="presOf" srcId="{EBEB61C1-5A24-4B58-8688-5E0A94822AAC}" destId="{82F3994F-598F-40FB-B515-8F5D48AE23B4}" srcOrd="0" destOrd="0" presId="urn:microsoft.com/office/officeart/2005/8/layout/hierarchy1"/>
    <dgm:cxn modelId="{84FAEE98-C601-4003-8ACD-93EA3515BF7C}" type="presOf" srcId="{B0251CED-335E-45B5-B872-B4A47BA6F254}" destId="{B098E472-3FC0-4616-BFBF-ECF0A987F4C6}" srcOrd="0" destOrd="0" presId="urn:microsoft.com/office/officeart/2005/8/layout/hierarchy1"/>
    <dgm:cxn modelId="{A69E0A45-A6A0-48B8-8AF0-C17681499BF9}" type="presOf" srcId="{AA8C8940-1D35-4FAA-93A0-8A1CB698AC73}" destId="{8DC759E6-2313-439C-BD15-1DECBEAC012A}" srcOrd="0" destOrd="0" presId="urn:microsoft.com/office/officeart/2005/8/layout/hierarchy1"/>
    <dgm:cxn modelId="{994F6044-EA5D-42DB-84C3-141506DA1299}" type="presOf" srcId="{D877C78D-D515-416F-A56B-FBA796B2CAF2}" destId="{EDEBC5A0-0575-4E94-AB4C-B65DEE85C7CA}" srcOrd="0" destOrd="0" presId="urn:microsoft.com/office/officeart/2005/8/layout/hierarchy1"/>
    <dgm:cxn modelId="{98CF1EBD-833A-49CA-939D-7C778F1CB8A2}" type="presOf" srcId="{DADCC416-9791-4586-B134-C92DC7C55B16}" destId="{4ADB186A-E530-47A4-862E-62FEBBB2D05E}" srcOrd="0" destOrd="0" presId="urn:microsoft.com/office/officeart/2005/8/layout/hierarchy1"/>
    <dgm:cxn modelId="{5D51DA35-5205-4112-B222-589C1C13DC52}" type="presOf" srcId="{FF533AD8-F2D4-43E5-9A78-555BF6A7A75E}" destId="{E516F3DB-31CA-4FF9-899F-5B2D79B654D2}" srcOrd="0" destOrd="0" presId="urn:microsoft.com/office/officeart/2005/8/layout/hierarchy1"/>
    <dgm:cxn modelId="{D9B25391-09B0-4C10-A54C-DECCE81E4A3E}" type="presOf" srcId="{E9C1F832-A3DF-48D2-98A8-3E90033F2C2A}" destId="{5A35CBA4-BB7B-4965-B573-DF0B2BD5A6FA}" srcOrd="0" destOrd="0" presId="urn:microsoft.com/office/officeart/2005/8/layout/hierarchy1"/>
    <dgm:cxn modelId="{94E5B0A1-FECB-40D7-8D5B-216922CA9711}" type="presOf" srcId="{C106C737-7E16-40E9-BBF6-9EE375ACE715}" destId="{19814112-5027-4528-8DF9-E9D2FD8EFA7B}" srcOrd="0" destOrd="0" presId="urn:microsoft.com/office/officeart/2005/8/layout/hierarchy1"/>
    <dgm:cxn modelId="{82D6BAF4-A750-44B2-9461-163A902FB0A7}" srcId="{7A81C156-2DBE-4585-A432-05863407E946}" destId="{4F377849-9608-4F8F-8D63-814738056FB7}" srcOrd="1" destOrd="0" parTransId="{D877C78D-D515-416F-A56B-FBA796B2CAF2}" sibTransId="{ECC9E49B-1DEC-4DF9-985E-123799ACD344}"/>
    <dgm:cxn modelId="{985102E3-F1A8-4FB9-BDE0-97D3CBFCBEB7}" type="presOf" srcId="{32911161-6B1F-40E6-B548-34A87F5F5AD6}" destId="{A43AFEB8-8581-4451-9A15-E156A863F07E}" srcOrd="0" destOrd="0" presId="urn:microsoft.com/office/officeart/2005/8/layout/hierarchy1"/>
    <dgm:cxn modelId="{D01C6D5F-91BE-479A-8C5F-DE3F00A19368}" type="presOf" srcId="{0F9A5A04-C343-40D7-8C0B-CBAA59DEAC1A}" destId="{9A3A66A2-B643-4608-8649-739661CCA880}" srcOrd="0" destOrd="0" presId="urn:microsoft.com/office/officeart/2005/8/layout/hierarchy1"/>
    <dgm:cxn modelId="{2121B57D-9F0C-4A77-9B34-91DC46589803}" type="presOf" srcId="{795DF61C-D346-4F68-8670-F9ABF96A8202}" destId="{1D65A44B-920B-4631-BB0C-5DF6987C94DE}" srcOrd="0" destOrd="0" presId="urn:microsoft.com/office/officeart/2005/8/layout/hierarchy1"/>
    <dgm:cxn modelId="{60DD6528-8489-47CD-ACA6-139F6EFBD670}" srcId="{3CAF45CC-CA2A-42AE-B40B-348271460270}" destId="{E9C1F832-A3DF-48D2-98A8-3E90033F2C2A}" srcOrd="0" destOrd="0" parTransId="{BD2F667E-D094-4C6A-B63B-752D46A6F91E}" sibTransId="{FAD05CAA-DE4E-4EE6-9E79-92577B4F6F63}"/>
    <dgm:cxn modelId="{DBCD7D80-4296-454F-8914-EE9C183FF257}" type="presOf" srcId="{511880A1-7337-407E-967C-D3CB7379D850}" destId="{9A5CBE16-2BAA-41F6-B162-F10D4B5A1FB5}" srcOrd="0" destOrd="0" presId="urn:microsoft.com/office/officeart/2005/8/layout/hierarchy1"/>
    <dgm:cxn modelId="{D7149628-6E79-4B42-B2A5-42774D928ACD}" type="presParOf" srcId="{3389B1D4-2C5F-488A-9F3D-AA04B8113EA0}" destId="{E0602AF3-75CD-4DBA-B1DF-8D52428F10FA}" srcOrd="0" destOrd="0" presId="urn:microsoft.com/office/officeart/2005/8/layout/hierarchy1"/>
    <dgm:cxn modelId="{C9465DFC-FFFD-4A2E-BF77-F194E01EDB62}" type="presParOf" srcId="{E0602AF3-75CD-4DBA-B1DF-8D52428F10FA}" destId="{B7A28A17-4A5D-4596-A1DA-828C1E4930C3}" srcOrd="0" destOrd="0" presId="urn:microsoft.com/office/officeart/2005/8/layout/hierarchy1"/>
    <dgm:cxn modelId="{BDD6DEDB-CA61-47B5-839E-43A6433C24ED}" type="presParOf" srcId="{B7A28A17-4A5D-4596-A1DA-828C1E4930C3}" destId="{D320A876-639E-419B-836E-3F4D22BD2B1F}" srcOrd="0" destOrd="0" presId="urn:microsoft.com/office/officeart/2005/8/layout/hierarchy1"/>
    <dgm:cxn modelId="{B06A9A80-EBF9-47E5-B502-8EB40614B9AF}" type="presParOf" srcId="{B7A28A17-4A5D-4596-A1DA-828C1E4930C3}" destId="{46E163D7-0DF3-4E1F-9B23-8FB634B2181D}" srcOrd="1" destOrd="0" presId="urn:microsoft.com/office/officeart/2005/8/layout/hierarchy1"/>
    <dgm:cxn modelId="{3D105632-58C4-4E6A-A81D-E9EB370D9625}" type="presParOf" srcId="{E0602AF3-75CD-4DBA-B1DF-8D52428F10FA}" destId="{782F3A7F-25EF-466B-8B0A-32D97C3C16A0}" srcOrd="1" destOrd="0" presId="urn:microsoft.com/office/officeart/2005/8/layout/hierarchy1"/>
    <dgm:cxn modelId="{463325D5-E509-43A2-BCEB-992BCFDCDD4B}" type="presParOf" srcId="{782F3A7F-25EF-466B-8B0A-32D97C3C16A0}" destId="{4ADB186A-E530-47A4-862E-62FEBBB2D05E}" srcOrd="0" destOrd="0" presId="urn:microsoft.com/office/officeart/2005/8/layout/hierarchy1"/>
    <dgm:cxn modelId="{91562BBD-2379-4EAB-9CBB-464658C89916}" type="presParOf" srcId="{782F3A7F-25EF-466B-8B0A-32D97C3C16A0}" destId="{79D34DEE-D3C8-4C09-B286-F9FD86B3C4E6}" srcOrd="1" destOrd="0" presId="urn:microsoft.com/office/officeart/2005/8/layout/hierarchy1"/>
    <dgm:cxn modelId="{18C79B7E-B32C-43AF-8D7E-6BF2B2931C46}" type="presParOf" srcId="{79D34DEE-D3C8-4C09-B286-F9FD86B3C4E6}" destId="{E34F30D2-914A-4324-88F9-7C23AD699C08}" srcOrd="0" destOrd="0" presId="urn:microsoft.com/office/officeart/2005/8/layout/hierarchy1"/>
    <dgm:cxn modelId="{3CC50202-1936-4620-A23C-4888E9DC6B9A}" type="presParOf" srcId="{E34F30D2-914A-4324-88F9-7C23AD699C08}" destId="{863DF911-002C-420C-8E7B-1D1F295BA43E}" srcOrd="0" destOrd="0" presId="urn:microsoft.com/office/officeart/2005/8/layout/hierarchy1"/>
    <dgm:cxn modelId="{D2E063BF-CC03-439D-A370-7B376B6DB38D}" type="presParOf" srcId="{E34F30D2-914A-4324-88F9-7C23AD699C08}" destId="{B098E472-3FC0-4616-BFBF-ECF0A987F4C6}" srcOrd="1" destOrd="0" presId="urn:microsoft.com/office/officeart/2005/8/layout/hierarchy1"/>
    <dgm:cxn modelId="{C04C0D61-7559-486B-9BD0-73B3570FA710}" type="presParOf" srcId="{79D34DEE-D3C8-4C09-B286-F9FD86B3C4E6}" destId="{ADEC0CCA-97EA-4439-AE0F-E4DCE64627BC}" srcOrd="1" destOrd="0" presId="urn:microsoft.com/office/officeart/2005/8/layout/hierarchy1"/>
    <dgm:cxn modelId="{EDC81A4D-FAEA-486A-AED4-AFC6801A1ACF}" type="presParOf" srcId="{ADEC0CCA-97EA-4439-AE0F-E4DCE64627BC}" destId="{9A5CBE16-2BAA-41F6-B162-F10D4B5A1FB5}" srcOrd="0" destOrd="0" presId="urn:microsoft.com/office/officeart/2005/8/layout/hierarchy1"/>
    <dgm:cxn modelId="{753FC908-120D-4FF4-9954-E43A2949988C}" type="presParOf" srcId="{ADEC0CCA-97EA-4439-AE0F-E4DCE64627BC}" destId="{479F37D4-BDBA-4CA4-86DD-CCC8C8A40C68}" srcOrd="1" destOrd="0" presId="urn:microsoft.com/office/officeart/2005/8/layout/hierarchy1"/>
    <dgm:cxn modelId="{2A2F7C68-3C2C-43A2-BA30-DAD6EB0233F6}" type="presParOf" srcId="{479F37D4-BDBA-4CA4-86DD-CCC8C8A40C68}" destId="{2E077BC1-319B-4403-8696-60CC408F76DA}" srcOrd="0" destOrd="0" presId="urn:microsoft.com/office/officeart/2005/8/layout/hierarchy1"/>
    <dgm:cxn modelId="{E77C1431-4AF7-4020-B1C7-F4466EA5605F}" type="presParOf" srcId="{2E077BC1-319B-4403-8696-60CC408F76DA}" destId="{2ECCC42B-8C82-4918-B8BC-0A956D32F89E}" srcOrd="0" destOrd="0" presId="urn:microsoft.com/office/officeart/2005/8/layout/hierarchy1"/>
    <dgm:cxn modelId="{1455584D-D8A0-48D5-900A-7AB9DD69740A}" type="presParOf" srcId="{2E077BC1-319B-4403-8696-60CC408F76DA}" destId="{E516F3DB-31CA-4FF9-899F-5B2D79B654D2}" srcOrd="1" destOrd="0" presId="urn:microsoft.com/office/officeart/2005/8/layout/hierarchy1"/>
    <dgm:cxn modelId="{6B98237D-28CE-40E0-9D9F-9D7663F22799}" type="presParOf" srcId="{479F37D4-BDBA-4CA4-86DD-CCC8C8A40C68}" destId="{8EE19C2C-59D2-4C7A-8C5D-D57E4ACC4E2B}" srcOrd="1" destOrd="0" presId="urn:microsoft.com/office/officeart/2005/8/layout/hierarchy1"/>
    <dgm:cxn modelId="{AB7418B4-19A7-4F22-88E7-C9504C3B9C2E}" type="presParOf" srcId="{ADEC0CCA-97EA-4439-AE0F-E4DCE64627BC}" destId="{A43AFEB8-8581-4451-9A15-E156A863F07E}" srcOrd="2" destOrd="0" presId="urn:microsoft.com/office/officeart/2005/8/layout/hierarchy1"/>
    <dgm:cxn modelId="{FF4E143A-84A0-4C3C-AAC2-9C2B16985C5E}" type="presParOf" srcId="{ADEC0CCA-97EA-4439-AE0F-E4DCE64627BC}" destId="{C9AF8811-CCE4-42AF-BB5A-5F561E9BCFD2}" srcOrd="3" destOrd="0" presId="urn:microsoft.com/office/officeart/2005/8/layout/hierarchy1"/>
    <dgm:cxn modelId="{D0EF200D-071F-4279-95F0-0E4BAC397E47}" type="presParOf" srcId="{C9AF8811-CCE4-42AF-BB5A-5F561E9BCFD2}" destId="{7736E1CA-3C63-4067-9B8D-0CE4F75E9746}" srcOrd="0" destOrd="0" presId="urn:microsoft.com/office/officeart/2005/8/layout/hierarchy1"/>
    <dgm:cxn modelId="{BDF867F7-2F27-4137-8754-047DFEED988F}" type="presParOf" srcId="{7736E1CA-3C63-4067-9B8D-0CE4F75E9746}" destId="{D85CE312-75FF-4830-B49B-C7753950A6A3}" srcOrd="0" destOrd="0" presId="urn:microsoft.com/office/officeart/2005/8/layout/hierarchy1"/>
    <dgm:cxn modelId="{97227466-5287-4782-AD54-0193773A9F9D}" type="presParOf" srcId="{7736E1CA-3C63-4067-9B8D-0CE4F75E9746}" destId="{9A3A66A2-B643-4608-8649-739661CCA880}" srcOrd="1" destOrd="0" presId="urn:microsoft.com/office/officeart/2005/8/layout/hierarchy1"/>
    <dgm:cxn modelId="{FD91A133-BB6B-482E-AB55-723348BEDF20}" type="presParOf" srcId="{C9AF8811-CCE4-42AF-BB5A-5F561E9BCFD2}" destId="{73BFC560-ECB0-4186-B873-5E1FD82FA579}" srcOrd="1" destOrd="0" presId="urn:microsoft.com/office/officeart/2005/8/layout/hierarchy1"/>
    <dgm:cxn modelId="{877D78C4-64F1-41E2-BD3A-D65F9E036A7D}" type="presParOf" srcId="{782F3A7F-25EF-466B-8B0A-32D97C3C16A0}" destId="{82F3994F-598F-40FB-B515-8F5D48AE23B4}" srcOrd="2" destOrd="0" presId="urn:microsoft.com/office/officeart/2005/8/layout/hierarchy1"/>
    <dgm:cxn modelId="{2C951F2E-91D0-42AF-B5D3-764390967458}" type="presParOf" srcId="{782F3A7F-25EF-466B-8B0A-32D97C3C16A0}" destId="{BDB88430-5F6B-4166-BCED-B8D65EFC99C0}" srcOrd="3" destOrd="0" presId="urn:microsoft.com/office/officeart/2005/8/layout/hierarchy1"/>
    <dgm:cxn modelId="{DAA9E4D9-CBAB-4A04-99E5-4EC0EFA2B3EC}" type="presParOf" srcId="{BDB88430-5F6B-4166-BCED-B8D65EFC99C0}" destId="{D3C321E2-34B9-4D00-BDBA-28835B701595}" srcOrd="0" destOrd="0" presId="urn:microsoft.com/office/officeart/2005/8/layout/hierarchy1"/>
    <dgm:cxn modelId="{033AE671-4D79-4A10-BD21-1B74741CBDE1}" type="presParOf" srcId="{D3C321E2-34B9-4D00-BDBA-28835B701595}" destId="{A15969C2-FF67-44EB-8953-79BC6027310F}" srcOrd="0" destOrd="0" presId="urn:microsoft.com/office/officeart/2005/8/layout/hierarchy1"/>
    <dgm:cxn modelId="{A3F1D546-5EDF-49CB-85D4-6359AD54F8FD}" type="presParOf" srcId="{D3C321E2-34B9-4D00-BDBA-28835B701595}" destId="{08EE387E-5AE8-4CFF-ADEA-F34114664C19}" srcOrd="1" destOrd="0" presId="urn:microsoft.com/office/officeart/2005/8/layout/hierarchy1"/>
    <dgm:cxn modelId="{F7F7F437-138E-4468-B197-05DEFA1119B6}" type="presParOf" srcId="{BDB88430-5F6B-4166-BCED-B8D65EFC99C0}" destId="{3DA449CD-E0AF-4033-BE0C-C0E5CD31FE2E}" srcOrd="1" destOrd="0" presId="urn:microsoft.com/office/officeart/2005/8/layout/hierarchy1"/>
    <dgm:cxn modelId="{60E3A483-248F-4873-949A-57791B0893E3}" type="presParOf" srcId="{3DA449CD-E0AF-4033-BE0C-C0E5CD31FE2E}" destId="{8FB68D42-EC6A-45D0-B825-66732EBD790F}" srcOrd="0" destOrd="0" presId="urn:microsoft.com/office/officeart/2005/8/layout/hierarchy1"/>
    <dgm:cxn modelId="{0A453B91-5B86-43AB-9022-F02ED552E084}" type="presParOf" srcId="{3DA449CD-E0AF-4033-BE0C-C0E5CD31FE2E}" destId="{4197F755-E77F-49D4-83D8-9BCC5A2ECCA9}" srcOrd="1" destOrd="0" presId="urn:microsoft.com/office/officeart/2005/8/layout/hierarchy1"/>
    <dgm:cxn modelId="{C61B1A87-42CE-438C-BBE5-C0129E07372C}" type="presParOf" srcId="{4197F755-E77F-49D4-83D8-9BCC5A2ECCA9}" destId="{D358E457-228D-4DD2-AD94-C4BCD80E2876}" srcOrd="0" destOrd="0" presId="urn:microsoft.com/office/officeart/2005/8/layout/hierarchy1"/>
    <dgm:cxn modelId="{9EF48B73-7315-45BE-B8BA-2FCC4D4D0CEE}" type="presParOf" srcId="{D358E457-228D-4DD2-AD94-C4BCD80E2876}" destId="{46AFBA8F-24F5-4C14-A9A4-7B487D15629E}" srcOrd="0" destOrd="0" presId="urn:microsoft.com/office/officeart/2005/8/layout/hierarchy1"/>
    <dgm:cxn modelId="{5995ED93-ADEC-4DFC-9D0B-5DE138C404E6}" type="presParOf" srcId="{D358E457-228D-4DD2-AD94-C4BCD80E2876}" destId="{18A0AA83-76A9-4DA9-AEA6-F236547DF908}" srcOrd="1" destOrd="0" presId="urn:microsoft.com/office/officeart/2005/8/layout/hierarchy1"/>
    <dgm:cxn modelId="{5B896BD8-7DCB-40BD-B067-261558995ABD}" type="presParOf" srcId="{4197F755-E77F-49D4-83D8-9BCC5A2ECCA9}" destId="{CE6C5D05-1EAC-4E9E-A159-9942DE86154A}" srcOrd="1" destOrd="0" presId="urn:microsoft.com/office/officeart/2005/8/layout/hierarchy1"/>
    <dgm:cxn modelId="{38C0BDEF-57FC-4AF2-B7A2-CCFDB146FA5E}" type="presParOf" srcId="{CE6C5D05-1EAC-4E9E-A159-9942DE86154A}" destId="{D9BCEFAA-C441-43CA-A1BD-D4F3C00D14C5}" srcOrd="0" destOrd="0" presId="urn:microsoft.com/office/officeart/2005/8/layout/hierarchy1"/>
    <dgm:cxn modelId="{2E87C937-D317-4097-8E94-4718222DC77E}" type="presParOf" srcId="{CE6C5D05-1EAC-4E9E-A159-9942DE86154A}" destId="{A5B47EE6-9F4F-46F6-8E4F-B884BCBB3120}" srcOrd="1" destOrd="0" presId="urn:microsoft.com/office/officeart/2005/8/layout/hierarchy1"/>
    <dgm:cxn modelId="{0786EA1F-A6FE-4FC2-9F58-2D12D3D6D102}" type="presParOf" srcId="{A5B47EE6-9F4F-46F6-8E4F-B884BCBB3120}" destId="{26449562-BA83-4D8A-969D-1B35CA89F688}" srcOrd="0" destOrd="0" presId="urn:microsoft.com/office/officeart/2005/8/layout/hierarchy1"/>
    <dgm:cxn modelId="{A566223A-9A46-4747-BBAD-95D5FF4F9730}" type="presParOf" srcId="{26449562-BA83-4D8A-969D-1B35CA89F688}" destId="{0367D44E-6130-42B2-A4B6-75269CFB33FC}" srcOrd="0" destOrd="0" presId="urn:microsoft.com/office/officeart/2005/8/layout/hierarchy1"/>
    <dgm:cxn modelId="{83DDE403-357D-438E-AA04-56917E46CDB4}" type="presParOf" srcId="{26449562-BA83-4D8A-969D-1B35CA89F688}" destId="{5A35CBA4-BB7B-4965-B573-DF0B2BD5A6FA}" srcOrd="1" destOrd="0" presId="urn:microsoft.com/office/officeart/2005/8/layout/hierarchy1"/>
    <dgm:cxn modelId="{6D9B52B0-283D-4FCE-A7B8-6772626C6017}" type="presParOf" srcId="{A5B47EE6-9F4F-46F6-8E4F-B884BCBB3120}" destId="{1C28CE2F-8F43-4FC6-B04C-7B9FB68138E2}" srcOrd="1" destOrd="0" presId="urn:microsoft.com/office/officeart/2005/8/layout/hierarchy1"/>
    <dgm:cxn modelId="{A13156AD-ECAC-477B-80AD-3D9277DD23F3}" type="presParOf" srcId="{3DA449CD-E0AF-4033-BE0C-C0E5CD31FE2E}" destId="{EDEBC5A0-0575-4E94-AB4C-B65DEE85C7CA}" srcOrd="2" destOrd="0" presId="urn:microsoft.com/office/officeart/2005/8/layout/hierarchy1"/>
    <dgm:cxn modelId="{018CCA32-E2F3-402C-A806-725D01B1AA6F}" type="presParOf" srcId="{3DA449CD-E0AF-4033-BE0C-C0E5CD31FE2E}" destId="{D2A74D16-5BFF-4CD1-A1C8-B891A70DA9F2}" srcOrd="3" destOrd="0" presId="urn:microsoft.com/office/officeart/2005/8/layout/hierarchy1"/>
    <dgm:cxn modelId="{3E075C60-7C87-49F2-845B-C1C017EB9D3A}" type="presParOf" srcId="{D2A74D16-5BFF-4CD1-A1C8-B891A70DA9F2}" destId="{C7CED611-BB71-4DEE-BF04-2A546163C224}" srcOrd="0" destOrd="0" presId="urn:microsoft.com/office/officeart/2005/8/layout/hierarchy1"/>
    <dgm:cxn modelId="{FAAA92A9-1EA2-457C-8A7B-D04EFC455C2D}" type="presParOf" srcId="{C7CED611-BB71-4DEE-BF04-2A546163C224}" destId="{32044B38-8157-4541-9567-7742D93AADE8}" srcOrd="0" destOrd="0" presId="urn:microsoft.com/office/officeart/2005/8/layout/hierarchy1"/>
    <dgm:cxn modelId="{35E2D8E5-6AE9-4EFA-8E62-BE06E560DBA7}" type="presParOf" srcId="{C7CED611-BB71-4DEE-BF04-2A546163C224}" destId="{8AEDD7FE-967F-4698-924D-A7EBC2E2E720}" srcOrd="1" destOrd="0" presId="urn:microsoft.com/office/officeart/2005/8/layout/hierarchy1"/>
    <dgm:cxn modelId="{CA8D98CF-CD43-4E28-86EF-C2780CAB1BAF}" type="presParOf" srcId="{D2A74D16-5BFF-4CD1-A1C8-B891A70DA9F2}" destId="{24760748-E23F-4AEB-9097-93DE5B328B03}" srcOrd="1" destOrd="0" presId="urn:microsoft.com/office/officeart/2005/8/layout/hierarchy1"/>
    <dgm:cxn modelId="{FBC28E04-B883-476A-B05C-FE97E1BE6F9B}" type="presParOf" srcId="{24760748-E23F-4AEB-9097-93DE5B328B03}" destId="{614EA1F6-2420-4869-B070-F509B6F7CD43}" srcOrd="0" destOrd="0" presId="urn:microsoft.com/office/officeart/2005/8/layout/hierarchy1"/>
    <dgm:cxn modelId="{3B9BE830-3EC9-41C7-B05E-45F4A5FC3F09}" type="presParOf" srcId="{24760748-E23F-4AEB-9097-93DE5B328B03}" destId="{AD1FAC26-C676-4042-A9CD-59C9185B4383}" srcOrd="1" destOrd="0" presId="urn:microsoft.com/office/officeart/2005/8/layout/hierarchy1"/>
    <dgm:cxn modelId="{0504831F-5C95-4201-9353-51E0434AFE2F}" type="presParOf" srcId="{AD1FAC26-C676-4042-A9CD-59C9185B4383}" destId="{2FCAB196-AB18-4356-8DFB-09639C529F19}" srcOrd="0" destOrd="0" presId="urn:microsoft.com/office/officeart/2005/8/layout/hierarchy1"/>
    <dgm:cxn modelId="{872011EE-CE65-4BAF-B737-77DF52069B89}" type="presParOf" srcId="{2FCAB196-AB18-4356-8DFB-09639C529F19}" destId="{EB4A5A0F-5FCF-403A-862F-4FACD080349A}" srcOrd="0" destOrd="0" presId="urn:microsoft.com/office/officeart/2005/8/layout/hierarchy1"/>
    <dgm:cxn modelId="{6A7DADC1-F45F-47E9-8108-F05EA03335BD}" type="presParOf" srcId="{2FCAB196-AB18-4356-8DFB-09639C529F19}" destId="{8DC759E6-2313-439C-BD15-1DECBEAC012A}" srcOrd="1" destOrd="0" presId="urn:microsoft.com/office/officeart/2005/8/layout/hierarchy1"/>
    <dgm:cxn modelId="{4F2AE857-B895-4EA3-88CE-19C48099042B}" type="presParOf" srcId="{AD1FAC26-C676-4042-A9CD-59C9185B4383}" destId="{71D19E47-2EA1-419E-A098-98A498221E24}" srcOrd="1" destOrd="0" presId="urn:microsoft.com/office/officeart/2005/8/layout/hierarchy1"/>
    <dgm:cxn modelId="{E2BB1E3D-8222-4966-B050-D64154550998}" type="presParOf" srcId="{24760748-E23F-4AEB-9097-93DE5B328B03}" destId="{8D8A62A6-760C-41E3-A0C1-729FF2F55840}" srcOrd="2" destOrd="0" presId="urn:microsoft.com/office/officeart/2005/8/layout/hierarchy1"/>
    <dgm:cxn modelId="{9B26F0E7-C747-47BD-8AAF-8E55FCCBEC2A}" type="presParOf" srcId="{24760748-E23F-4AEB-9097-93DE5B328B03}" destId="{527D148B-2057-443A-A574-AAB2989DE8EF}" srcOrd="3" destOrd="0" presId="urn:microsoft.com/office/officeart/2005/8/layout/hierarchy1"/>
    <dgm:cxn modelId="{7A6394B7-3D08-4117-976C-05CF4B8806A9}" type="presParOf" srcId="{527D148B-2057-443A-A574-AAB2989DE8EF}" destId="{F45BC4BA-C387-45B7-B8C5-4EDC6D92BBA3}" srcOrd="0" destOrd="0" presId="urn:microsoft.com/office/officeart/2005/8/layout/hierarchy1"/>
    <dgm:cxn modelId="{436F4784-914E-4F28-A47D-F58F328938E4}" type="presParOf" srcId="{F45BC4BA-C387-45B7-B8C5-4EDC6D92BBA3}" destId="{69A08D10-2DCB-4A3E-B43C-51B587410F40}" srcOrd="0" destOrd="0" presId="urn:microsoft.com/office/officeart/2005/8/layout/hierarchy1"/>
    <dgm:cxn modelId="{68B74808-93A1-489E-AB54-2FBD271ACC68}" type="presParOf" srcId="{F45BC4BA-C387-45B7-B8C5-4EDC6D92BBA3}" destId="{19814112-5027-4528-8DF9-E9D2FD8EFA7B}" srcOrd="1" destOrd="0" presId="urn:microsoft.com/office/officeart/2005/8/layout/hierarchy1"/>
    <dgm:cxn modelId="{DA711953-C189-4E5E-AC6C-DF206604A82C}" type="presParOf" srcId="{527D148B-2057-443A-A574-AAB2989DE8EF}" destId="{84077C81-B1E9-4AF4-A56B-5A6C53D5F867}" srcOrd="1" destOrd="0" presId="urn:microsoft.com/office/officeart/2005/8/layout/hierarchy1"/>
    <dgm:cxn modelId="{1FC167A0-BFB8-4245-A1CA-DFF660189B4B}" type="presParOf" srcId="{3DA449CD-E0AF-4033-BE0C-C0E5CD31FE2E}" destId="{8D907AAE-8EED-409B-ADC0-4BE6C4677E2B}" srcOrd="4" destOrd="0" presId="urn:microsoft.com/office/officeart/2005/8/layout/hierarchy1"/>
    <dgm:cxn modelId="{DBFCC2A0-EAF2-4BCF-9B97-0DED58173DDC}" type="presParOf" srcId="{3DA449CD-E0AF-4033-BE0C-C0E5CD31FE2E}" destId="{7682B6E4-37A3-4964-93B7-E9504F379C9D}" srcOrd="5" destOrd="0" presId="urn:microsoft.com/office/officeart/2005/8/layout/hierarchy1"/>
    <dgm:cxn modelId="{F7BEF933-6848-445D-9FC3-ED3493B8CE19}" type="presParOf" srcId="{7682B6E4-37A3-4964-93B7-E9504F379C9D}" destId="{08269F46-0CEA-42E2-A162-C451A528A00E}" srcOrd="0" destOrd="0" presId="urn:microsoft.com/office/officeart/2005/8/layout/hierarchy1"/>
    <dgm:cxn modelId="{08BE7A02-F372-44CE-B5FF-612A3325FDDB}" type="presParOf" srcId="{08269F46-0CEA-42E2-A162-C451A528A00E}" destId="{50541B9F-FC28-4D58-91CE-19C1F67C9CD2}" srcOrd="0" destOrd="0" presId="urn:microsoft.com/office/officeart/2005/8/layout/hierarchy1"/>
    <dgm:cxn modelId="{1665DE25-F97F-471F-8FEC-B30A65EE4015}" type="presParOf" srcId="{08269F46-0CEA-42E2-A162-C451A528A00E}" destId="{1D65A44B-920B-4631-BB0C-5DF6987C94DE}" srcOrd="1" destOrd="0" presId="urn:microsoft.com/office/officeart/2005/8/layout/hierarchy1"/>
    <dgm:cxn modelId="{6F5A3317-5BA6-4E9F-999D-07E3929A5DBB}" type="presParOf" srcId="{7682B6E4-37A3-4964-93B7-E9504F379C9D}" destId="{2D2249B8-DCDF-425D-AF0F-39259562B5F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07AAE-8EED-409B-ADC0-4BE6C4677E2B}">
      <dsp:nvSpPr>
        <dsp:cNvPr id="0" name=""/>
        <dsp:cNvSpPr/>
      </dsp:nvSpPr>
      <dsp:spPr>
        <a:xfrm>
          <a:off x="5566231" y="2016410"/>
          <a:ext cx="1900683" cy="361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570"/>
              </a:lnTo>
              <a:lnTo>
                <a:pt x="1900683" y="246570"/>
              </a:lnTo>
              <a:lnTo>
                <a:pt x="1900683" y="361821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8A62A6-760C-41E3-A0C1-729FF2F55840}">
      <dsp:nvSpPr>
        <dsp:cNvPr id="0" name=""/>
        <dsp:cNvSpPr/>
      </dsp:nvSpPr>
      <dsp:spPr>
        <a:xfrm>
          <a:off x="5946368" y="3168225"/>
          <a:ext cx="760273" cy="361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570"/>
              </a:lnTo>
              <a:lnTo>
                <a:pt x="760273" y="246570"/>
              </a:lnTo>
              <a:lnTo>
                <a:pt x="760273" y="361821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4EA1F6-2420-4869-B070-F509B6F7CD43}">
      <dsp:nvSpPr>
        <dsp:cNvPr id="0" name=""/>
        <dsp:cNvSpPr/>
      </dsp:nvSpPr>
      <dsp:spPr>
        <a:xfrm>
          <a:off x="5186094" y="3168225"/>
          <a:ext cx="760273" cy="361821"/>
        </a:xfrm>
        <a:custGeom>
          <a:avLst/>
          <a:gdLst/>
          <a:ahLst/>
          <a:cxnLst/>
          <a:rect l="0" t="0" r="0" b="0"/>
          <a:pathLst>
            <a:path>
              <a:moveTo>
                <a:pt x="760273" y="0"/>
              </a:moveTo>
              <a:lnTo>
                <a:pt x="760273" y="246570"/>
              </a:lnTo>
              <a:lnTo>
                <a:pt x="0" y="246570"/>
              </a:lnTo>
              <a:lnTo>
                <a:pt x="0" y="361821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BC5A0-0575-4E94-AB4C-B65DEE85C7CA}">
      <dsp:nvSpPr>
        <dsp:cNvPr id="0" name=""/>
        <dsp:cNvSpPr/>
      </dsp:nvSpPr>
      <dsp:spPr>
        <a:xfrm>
          <a:off x="5566231" y="2016410"/>
          <a:ext cx="380136" cy="361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570"/>
              </a:lnTo>
              <a:lnTo>
                <a:pt x="380136" y="246570"/>
              </a:lnTo>
              <a:lnTo>
                <a:pt x="380136" y="361821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BCEFAA-C441-43CA-A1BD-D4F3C00D14C5}">
      <dsp:nvSpPr>
        <dsp:cNvPr id="0" name=""/>
        <dsp:cNvSpPr/>
      </dsp:nvSpPr>
      <dsp:spPr>
        <a:xfrm>
          <a:off x="3619827" y="3168225"/>
          <a:ext cx="91440" cy="361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1821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B68D42-EC6A-45D0-B825-66732EBD790F}">
      <dsp:nvSpPr>
        <dsp:cNvPr id="0" name=""/>
        <dsp:cNvSpPr/>
      </dsp:nvSpPr>
      <dsp:spPr>
        <a:xfrm>
          <a:off x="3665547" y="2016410"/>
          <a:ext cx="1900683" cy="361821"/>
        </a:xfrm>
        <a:custGeom>
          <a:avLst/>
          <a:gdLst/>
          <a:ahLst/>
          <a:cxnLst/>
          <a:rect l="0" t="0" r="0" b="0"/>
          <a:pathLst>
            <a:path>
              <a:moveTo>
                <a:pt x="1900683" y="0"/>
              </a:moveTo>
              <a:lnTo>
                <a:pt x="1900683" y="246570"/>
              </a:lnTo>
              <a:lnTo>
                <a:pt x="0" y="246570"/>
              </a:lnTo>
              <a:lnTo>
                <a:pt x="0" y="361821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3994F-598F-40FB-B515-8F5D48AE23B4}">
      <dsp:nvSpPr>
        <dsp:cNvPr id="0" name=""/>
        <dsp:cNvSpPr/>
      </dsp:nvSpPr>
      <dsp:spPr>
        <a:xfrm>
          <a:off x="3475479" y="864596"/>
          <a:ext cx="2090752" cy="361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570"/>
              </a:lnTo>
              <a:lnTo>
                <a:pt x="2090752" y="246570"/>
              </a:lnTo>
              <a:lnTo>
                <a:pt x="2090752" y="361821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3AFEB8-8581-4451-9A15-E156A863F07E}">
      <dsp:nvSpPr>
        <dsp:cNvPr id="0" name=""/>
        <dsp:cNvSpPr/>
      </dsp:nvSpPr>
      <dsp:spPr>
        <a:xfrm>
          <a:off x="1384726" y="2016410"/>
          <a:ext cx="760273" cy="361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570"/>
              </a:lnTo>
              <a:lnTo>
                <a:pt x="760273" y="246570"/>
              </a:lnTo>
              <a:lnTo>
                <a:pt x="760273" y="361821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5CBE16-2BAA-41F6-B162-F10D4B5A1FB5}">
      <dsp:nvSpPr>
        <dsp:cNvPr id="0" name=""/>
        <dsp:cNvSpPr/>
      </dsp:nvSpPr>
      <dsp:spPr>
        <a:xfrm>
          <a:off x="624453" y="2016410"/>
          <a:ext cx="760273" cy="361821"/>
        </a:xfrm>
        <a:custGeom>
          <a:avLst/>
          <a:gdLst/>
          <a:ahLst/>
          <a:cxnLst/>
          <a:rect l="0" t="0" r="0" b="0"/>
          <a:pathLst>
            <a:path>
              <a:moveTo>
                <a:pt x="760273" y="0"/>
              </a:moveTo>
              <a:lnTo>
                <a:pt x="760273" y="246570"/>
              </a:lnTo>
              <a:lnTo>
                <a:pt x="0" y="246570"/>
              </a:lnTo>
              <a:lnTo>
                <a:pt x="0" y="361821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DB186A-E530-47A4-862E-62FEBBB2D05E}">
      <dsp:nvSpPr>
        <dsp:cNvPr id="0" name=""/>
        <dsp:cNvSpPr/>
      </dsp:nvSpPr>
      <dsp:spPr>
        <a:xfrm>
          <a:off x="1384726" y="864596"/>
          <a:ext cx="2090752" cy="361821"/>
        </a:xfrm>
        <a:custGeom>
          <a:avLst/>
          <a:gdLst/>
          <a:ahLst/>
          <a:cxnLst/>
          <a:rect l="0" t="0" r="0" b="0"/>
          <a:pathLst>
            <a:path>
              <a:moveTo>
                <a:pt x="2090752" y="0"/>
              </a:moveTo>
              <a:lnTo>
                <a:pt x="2090752" y="246570"/>
              </a:lnTo>
              <a:lnTo>
                <a:pt x="0" y="246570"/>
              </a:lnTo>
              <a:lnTo>
                <a:pt x="0" y="361821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20A876-639E-419B-836E-3F4D22BD2B1F}">
      <dsp:nvSpPr>
        <dsp:cNvPr id="0" name=""/>
        <dsp:cNvSpPr/>
      </dsp:nvSpPr>
      <dsp:spPr>
        <a:xfrm>
          <a:off x="2853436" y="74603"/>
          <a:ext cx="1244084" cy="7899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E163D7-0DF3-4E1F-9B23-8FB634B2181D}">
      <dsp:nvSpPr>
        <dsp:cNvPr id="0" name=""/>
        <dsp:cNvSpPr/>
      </dsp:nvSpPr>
      <dsp:spPr>
        <a:xfrm>
          <a:off x="2991668" y="205923"/>
          <a:ext cx="1244084" cy="789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C:</a:t>
          </a:r>
          <a:endParaRPr lang="en-US" sz="1500" kern="1200" dirty="0"/>
        </a:p>
      </dsp:txBody>
      <dsp:txXfrm>
        <a:off x="3014806" y="229061"/>
        <a:ext cx="1197808" cy="743717"/>
      </dsp:txXfrm>
    </dsp:sp>
    <dsp:sp modelId="{863DF911-002C-420C-8E7B-1D1F295BA43E}">
      <dsp:nvSpPr>
        <dsp:cNvPr id="0" name=""/>
        <dsp:cNvSpPr/>
      </dsp:nvSpPr>
      <dsp:spPr>
        <a:xfrm>
          <a:off x="762684" y="1226417"/>
          <a:ext cx="1244084" cy="7899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8E472-3FC0-4616-BFBF-ECF0A987F4C6}">
      <dsp:nvSpPr>
        <dsp:cNvPr id="0" name=""/>
        <dsp:cNvSpPr/>
      </dsp:nvSpPr>
      <dsp:spPr>
        <a:xfrm>
          <a:off x="900916" y="1357737"/>
          <a:ext cx="1244084" cy="789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Windows</a:t>
          </a:r>
          <a:endParaRPr lang="en-US" sz="1500" kern="1200" dirty="0"/>
        </a:p>
      </dsp:txBody>
      <dsp:txXfrm>
        <a:off x="924054" y="1380875"/>
        <a:ext cx="1197808" cy="743717"/>
      </dsp:txXfrm>
    </dsp:sp>
    <dsp:sp modelId="{2ECCC42B-8C82-4918-B8BC-0A956D32F89E}">
      <dsp:nvSpPr>
        <dsp:cNvPr id="0" name=""/>
        <dsp:cNvSpPr/>
      </dsp:nvSpPr>
      <dsp:spPr>
        <a:xfrm>
          <a:off x="2411" y="2378232"/>
          <a:ext cx="1244084" cy="7899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16F3DB-31CA-4FF9-899F-5B2D79B654D2}">
      <dsp:nvSpPr>
        <dsp:cNvPr id="0" name=""/>
        <dsp:cNvSpPr/>
      </dsp:nvSpPr>
      <dsp:spPr>
        <a:xfrm>
          <a:off x="140642" y="2509552"/>
          <a:ext cx="1244084" cy="789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System32</a:t>
          </a:r>
          <a:endParaRPr lang="en-US" sz="1500" kern="1200" dirty="0"/>
        </a:p>
      </dsp:txBody>
      <dsp:txXfrm>
        <a:off x="163780" y="2532690"/>
        <a:ext cx="1197808" cy="743717"/>
      </dsp:txXfrm>
    </dsp:sp>
    <dsp:sp modelId="{D85CE312-75FF-4830-B49B-C7753950A6A3}">
      <dsp:nvSpPr>
        <dsp:cNvPr id="0" name=""/>
        <dsp:cNvSpPr/>
      </dsp:nvSpPr>
      <dsp:spPr>
        <a:xfrm>
          <a:off x="1522958" y="2378232"/>
          <a:ext cx="1244084" cy="7899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3A66A2-B643-4608-8649-739661CCA880}">
      <dsp:nvSpPr>
        <dsp:cNvPr id="0" name=""/>
        <dsp:cNvSpPr/>
      </dsp:nvSpPr>
      <dsp:spPr>
        <a:xfrm>
          <a:off x="1661189" y="2509552"/>
          <a:ext cx="1244084" cy="789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Fonts</a:t>
          </a:r>
          <a:endParaRPr lang="en-US" sz="1500" kern="1200" dirty="0"/>
        </a:p>
      </dsp:txBody>
      <dsp:txXfrm>
        <a:off x="1684327" y="2532690"/>
        <a:ext cx="1197808" cy="743717"/>
      </dsp:txXfrm>
    </dsp:sp>
    <dsp:sp modelId="{A15969C2-FF67-44EB-8953-79BC6027310F}">
      <dsp:nvSpPr>
        <dsp:cNvPr id="0" name=""/>
        <dsp:cNvSpPr/>
      </dsp:nvSpPr>
      <dsp:spPr>
        <a:xfrm>
          <a:off x="4944189" y="1226417"/>
          <a:ext cx="1244084" cy="7899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EE387E-5AE8-4CFF-ADEA-F34114664C19}">
      <dsp:nvSpPr>
        <dsp:cNvPr id="0" name=""/>
        <dsp:cNvSpPr/>
      </dsp:nvSpPr>
      <dsp:spPr>
        <a:xfrm>
          <a:off x="5082420" y="1357737"/>
          <a:ext cx="1244084" cy="789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Program Files</a:t>
          </a:r>
          <a:endParaRPr lang="en-US" sz="1500" kern="1200" dirty="0"/>
        </a:p>
      </dsp:txBody>
      <dsp:txXfrm>
        <a:off x="5105558" y="1380875"/>
        <a:ext cx="1197808" cy="743717"/>
      </dsp:txXfrm>
    </dsp:sp>
    <dsp:sp modelId="{46AFBA8F-24F5-4C14-A9A4-7B487D15629E}">
      <dsp:nvSpPr>
        <dsp:cNvPr id="0" name=""/>
        <dsp:cNvSpPr/>
      </dsp:nvSpPr>
      <dsp:spPr>
        <a:xfrm>
          <a:off x="3043505" y="2378232"/>
          <a:ext cx="1244084" cy="7899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A0AA83-76A9-4DA9-AEA6-F236547DF908}">
      <dsp:nvSpPr>
        <dsp:cNvPr id="0" name=""/>
        <dsp:cNvSpPr/>
      </dsp:nvSpPr>
      <dsp:spPr>
        <a:xfrm>
          <a:off x="3181736" y="2509552"/>
          <a:ext cx="1244084" cy="789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Skype</a:t>
          </a:r>
          <a:endParaRPr lang="en-US" sz="1500" kern="1200" dirty="0"/>
        </a:p>
      </dsp:txBody>
      <dsp:txXfrm>
        <a:off x="3204874" y="2532690"/>
        <a:ext cx="1197808" cy="743717"/>
      </dsp:txXfrm>
    </dsp:sp>
    <dsp:sp modelId="{0367D44E-6130-42B2-A4B6-75269CFB33FC}">
      <dsp:nvSpPr>
        <dsp:cNvPr id="0" name=""/>
        <dsp:cNvSpPr/>
      </dsp:nvSpPr>
      <dsp:spPr>
        <a:xfrm>
          <a:off x="3043505" y="3530046"/>
          <a:ext cx="1244084" cy="7899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35CBA4-BB7B-4965-B573-DF0B2BD5A6FA}">
      <dsp:nvSpPr>
        <dsp:cNvPr id="0" name=""/>
        <dsp:cNvSpPr/>
      </dsp:nvSpPr>
      <dsp:spPr>
        <a:xfrm>
          <a:off x="3181736" y="3661366"/>
          <a:ext cx="1244084" cy="789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Plugins</a:t>
          </a:r>
          <a:endParaRPr lang="en-US" sz="1500" kern="1200" dirty="0"/>
        </a:p>
      </dsp:txBody>
      <dsp:txXfrm>
        <a:off x="3204874" y="3684504"/>
        <a:ext cx="1197808" cy="743717"/>
      </dsp:txXfrm>
    </dsp:sp>
    <dsp:sp modelId="{32044B38-8157-4541-9567-7742D93AADE8}">
      <dsp:nvSpPr>
        <dsp:cNvPr id="0" name=""/>
        <dsp:cNvSpPr/>
      </dsp:nvSpPr>
      <dsp:spPr>
        <a:xfrm>
          <a:off x="5324326" y="2378232"/>
          <a:ext cx="1244084" cy="7899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DD7FE-967F-4698-924D-A7EBC2E2E720}">
      <dsp:nvSpPr>
        <dsp:cNvPr id="0" name=""/>
        <dsp:cNvSpPr/>
      </dsp:nvSpPr>
      <dsp:spPr>
        <a:xfrm>
          <a:off x="5462557" y="2509552"/>
          <a:ext cx="1244084" cy="789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Mozilla Firefox</a:t>
          </a:r>
          <a:endParaRPr lang="en-US" sz="1500" kern="1200" dirty="0"/>
        </a:p>
      </dsp:txBody>
      <dsp:txXfrm>
        <a:off x="5485695" y="2532690"/>
        <a:ext cx="1197808" cy="743717"/>
      </dsp:txXfrm>
    </dsp:sp>
    <dsp:sp modelId="{EB4A5A0F-5FCF-403A-862F-4FACD080349A}">
      <dsp:nvSpPr>
        <dsp:cNvPr id="0" name=""/>
        <dsp:cNvSpPr/>
      </dsp:nvSpPr>
      <dsp:spPr>
        <a:xfrm>
          <a:off x="4564052" y="3530046"/>
          <a:ext cx="1244084" cy="7899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C759E6-2313-439C-BD15-1DECBEAC012A}">
      <dsp:nvSpPr>
        <dsp:cNvPr id="0" name=""/>
        <dsp:cNvSpPr/>
      </dsp:nvSpPr>
      <dsp:spPr>
        <a:xfrm>
          <a:off x="4702284" y="3661366"/>
          <a:ext cx="1244084" cy="789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Components</a:t>
          </a:r>
          <a:endParaRPr lang="en-US" sz="1500" kern="1200" dirty="0"/>
        </a:p>
      </dsp:txBody>
      <dsp:txXfrm>
        <a:off x="4725422" y="3684504"/>
        <a:ext cx="1197808" cy="743717"/>
      </dsp:txXfrm>
    </dsp:sp>
    <dsp:sp modelId="{69A08D10-2DCB-4A3E-B43C-51B587410F40}">
      <dsp:nvSpPr>
        <dsp:cNvPr id="0" name=""/>
        <dsp:cNvSpPr/>
      </dsp:nvSpPr>
      <dsp:spPr>
        <a:xfrm>
          <a:off x="6084599" y="3530046"/>
          <a:ext cx="1244084" cy="7899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814112-5027-4528-8DF9-E9D2FD8EFA7B}">
      <dsp:nvSpPr>
        <dsp:cNvPr id="0" name=""/>
        <dsp:cNvSpPr/>
      </dsp:nvSpPr>
      <dsp:spPr>
        <a:xfrm>
          <a:off x="6222831" y="3661366"/>
          <a:ext cx="1244084" cy="789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Uninstall</a:t>
          </a:r>
          <a:endParaRPr lang="en-US" sz="1500" kern="1200" dirty="0"/>
        </a:p>
      </dsp:txBody>
      <dsp:txXfrm>
        <a:off x="6245969" y="3684504"/>
        <a:ext cx="1197808" cy="743717"/>
      </dsp:txXfrm>
    </dsp:sp>
    <dsp:sp modelId="{50541B9F-FC28-4D58-91CE-19C1F67C9CD2}">
      <dsp:nvSpPr>
        <dsp:cNvPr id="0" name=""/>
        <dsp:cNvSpPr/>
      </dsp:nvSpPr>
      <dsp:spPr>
        <a:xfrm>
          <a:off x="6844873" y="2378232"/>
          <a:ext cx="1244084" cy="7899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5A44B-920B-4631-BB0C-5DF6987C94DE}">
      <dsp:nvSpPr>
        <dsp:cNvPr id="0" name=""/>
        <dsp:cNvSpPr/>
      </dsp:nvSpPr>
      <dsp:spPr>
        <a:xfrm>
          <a:off x="6983104" y="2509552"/>
          <a:ext cx="1244084" cy="789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Microsoft Office</a:t>
          </a:r>
          <a:endParaRPr lang="en-US" sz="1500" kern="1200" dirty="0"/>
        </a:p>
      </dsp:txBody>
      <dsp:txXfrm>
        <a:off x="7006242" y="2532690"/>
        <a:ext cx="1197808" cy="743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014F0-9183-4994-B525-06945A5D7F3C}" type="datetimeFigureOut">
              <a:rPr lang="bg-BG" smtClean="0"/>
              <a:t>7.10.2016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A2F69-6E13-4F26-9AB8-8612C5350D5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67224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983CF-F275-4AFC-B3C5-A1D72E195990}" type="datetimeFigureOut">
              <a:rPr lang="bg-BG" smtClean="0"/>
              <a:t>7.10.2016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E69D3-E214-4C62-A694-ADB9FF2684E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0048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8890C-3A59-4285-994C-B3F5155007CA}" type="slidenum">
              <a:rPr lang="bg-BG" smtClean="0"/>
              <a:pPr/>
              <a:t>5</a:t>
            </a:fld>
            <a:endParaRPr lang="bg-B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8890C-3A59-4285-994C-B3F5155007CA}" type="slidenum">
              <a:rPr lang="bg-BG" smtClean="0"/>
              <a:pPr/>
              <a:t>6</a:t>
            </a:fld>
            <a:endParaRPr lang="bg-B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E69D3-E214-4C62-A694-ADB9FF2684E1}" type="slidenum">
              <a:rPr lang="bg-BG" smtClean="0"/>
              <a:t>22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74376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AD01-212C-4877-AD6C-6371E7F54884}" type="datetimeFigureOut">
              <a:rPr lang="bg-BG" smtClean="0"/>
              <a:t>7.10.2016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4E25-84AF-40A9-B6C8-BFDC57C92F8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AD01-212C-4877-AD6C-6371E7F54884}" type="datetimeFigureOut">
              <a:rPr lang="bg-BG" smtClean="0"/>
              <a:t>7.10.2016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4E25-84AF-40A9-B6C8-BFDC57C92F8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AD01-212C-4877-AD6C-6371E7F54884}" type="datetimeFigureOut">
              <a:rPr lang="bg-BG" smtClean="0"/>
              <a:t>7.10.2016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4E25-84AF-40A9-B6C8-BFDC57C92F8D}" type="slidenum">
              <a:rPr lang="bg-BG" smtClean="0"/>
              <a:t>‹#›</a:t>
            </a:fld>
            <a:endParaRPr lang="bg-BG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AD01-212C-4877-AD6C-6371E7F54884}" type="datetimeFigureOut">
              <a:rPr lang="bg-BG" smtClean="0"/>
              <a:t>7.10.2016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4E25-84AF-40A9-B6C8-BFDC57C92F8D}" type="slidenum">
              <a:rPr lang="bg-BG" smtClean="0"/>
              <a:t>‹#›</a:t>
            </a:fld>
            <a:endParaRPr lang="bg-BG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AD01-212C-4877-AD6C-6371E7F54884}" type="datetimeFigureOut">
              <a:rPr lang="bg-BG" smtClean="0"/>
              <a:t>7.10.2016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4E25-84AF-40A9-B6C8-BFDC57C92F8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AD01-212C-4877-AD6C-6371E7F54884}" type="datetimeFigureOut">
              <a:rPr lang="bg-BG" smtClean="0"/>
              <a:t>7.10.2016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4E25-84AF-40A9-B6C8-BFDC57C92F8D}" type="slidenum">
              <a:rPr lang="bg-BG" smtClean="0"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AD01-212C-4877-AD6C-6371E7F54884}" type="datetimeFigureOut">
              <a:rPr lang="bg-BG" smtClean="0"/>
              <a:t>7.10.2016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4E25-84AF-40A9-B6C8-BFDC57C92F8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AD01-212C-4877-AD6C-6371E7F54884}" type="datetimeFigureOut">
              <a:rPr lang="bg-BG" smtClean="0"/>
              <a:t>7.10.2016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4E25-84AF-40A9-B6C8-BFDC57C92F8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AD01-212C-4877-AD6C-6371E7F54884}" type="datetimeFigureOut">
              <a:rPr lang="bg-BG" smtClean="0"/>
              <a:t>7.10.2016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4E25-84AF-40A9-B6C8-BFDC57C92F8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AD01-212C-4877-AD6C-6371E7F54884}" type="datetimeFigureOut">
              <a:rPr lang="bg-BG" smtClean="0"/>
              <a:t>7.10.2016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4E25-84AF-40A9-B6C8-BFDC57C92F8D}" type="slidenum">
              <a:rPr lang="bg-BG" smtClean="0"/>
              <a:t>‹#›</a:t>
            </a:fld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AD01-212C-4877-AD6C-6371E7F54884}" type="datetimeFigureOut">
              <a:rPr lang="bg-BG" smtClean="0"/>
              <a:t>7.10.2016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4E25-84AF-40A9-B6C8-BFDC57C92F8D}" type="slidenum">
              <a:rPr lang="bg-BG" smtClean="0"/>
              <a:t>‹#›</a:t>
            </a:fld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8BEAD01-212C-4877-AD6C-6371E7F54884}" type="datetimeFigureOut">
              <a:rPr lang="bg-BG" smtClean="0"/>
              <a:t>7.10.2016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4464E25-84AF-40A9-B6C8-BFDC57C92F8D}" type="slidenum">
              <a:rPr lang="bg-BG" smtClean="0"/>
              <a:t>‹#›</a:t>
            </a:fld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784" y="692696"/>
            <a:ext cx="7772400" cy="1780108"/>
          </a:xfrm>
        </p:spPr>
        <p:txBody>
          <a:bodyPr>
            <a:normAutofit/>
          </a:bodyPr>
          <a:lstStyle/>
          <a:p>
            <a:r>
              <a:rPr lang="ru-RU" u="none" strike="noStrik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Файлова система</a:t>
            </a:r>
            <a:r>
              <a:rPr lang="ru-RU" b="0" i="0" u="none" strike="noStrik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/>
            </a:r>
            <a:br>
              <a:rPr lang="ru-RU" b="0" i="0" u="none" strike="noStrik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</a:b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3568" y="2492896"/>
            <a:ext cx="7772400" cy="9880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ct val="50000"/>
              </a:spcBef>
            </a:pPr>
            <a:r>
              <a:rPr lang="bg-BG" altLang="bg-BG" sz="28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Основни единици за измерване на информация</a:t>
            </a:r>
          </a:p>
        </p:txBody>
      </p:sp>
      <p:pic>
        <p:nvPicPr>
          <p:cNvPr id="1028" name="Picture 4" descr="http://1.bp.blogspot.com/-CL-1Y1tp9ho/VBBFJn9f48I/AAAAAAAAAGQ/Mf__Leg_s4A/s1600/operating-syst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84590"/>
            <a:ext cx="4248472" cy="2448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247smartphone.com/flavio/android-logo-ca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805264"/>
            <a:ext cx="2626270" cy="105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400" b="1" dirty="0" smtClean="0">
                <a:solidFill>
                  <a:schemeClr val="bg1"/>
                </a:solidFill>
              </a:rPr>
              <a:t>Файлови формати</a:t>
            </a:r>
            <a:endParaRPr lang="bg-BG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53668621"/>
              </p:ext>
            </p:extLst>
          </p:nvPr>
        </p:nvGraphicFramePr>
        <p:xfrm>
          <a:off x="179512" y="3068960"/>
          <a:ext cx="8504237" cy="2078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133638"/>
                <a:gridCol w="1214891"/>
                <a:gridCol w="1214891"/>
                <a:gridCol w="1214891"/>
                <a:gridCol w="1214891"/>
                <a:gridCol w="1214891"/>
              </a:tblGrid>
              <a:tr h="965721"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Изображения</a:t>
                      </a:r>
                      <a:endParaRPr lang="bg-BG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Видео</a:t>
                      </a:r>
                      <a:endParaRPr lang="bg-BG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Аудио</a:t>
                      </a:r>
                      <a:endParaRPr lang="bg-BG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Текст</a:t>
                      </a:r>
                      <a:endParaRPr lang="bg-BG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</a:t>
                      </a:r>
                      <a:r>
                        <a:rPr lang="bg-BG" sz="1400" dirty="0" smtClean="0"/>
                        <a:t>л.</a:t>
                      </a:r>
                      <a:r>
                        <a:rPr lang="bg-BG" sz="1400" baseline="0" dirty="0" smtClean="0"/>
                        <a:t> таблица</a:t>
                      </a:r>
                      <a:endParaRPr lang="bg-BG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Презентация</a:t>
                      </a:r>
                      <a:endParaRPr lang="bg-BG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Програма</a:t>
                      </a:r>
                      <a:endParaRPr lang="bg-BG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.bmp</a:t>
                      </a:r>
                      <a:endParaRPr lang="bg-B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r>
                        <a:rPr lang="en-US" dirty="0" err="1" smtClean="0"/>
                        <a:t>avi</a:t>
                      </a:r>
                      <a:endParaRPr lang="bg-B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.mp3</a:t>
                      </a:r>
                      <a:endParaRPr lang="bg-B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r>
                        <a:rPr lang="en-US" dirty="0" err="1" smtClean="0"/>
                        <a:t>docx</a:t>
                      </a:r>
                      <a:endParaRPr lang="bg-B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r>
                        <a:rPr lang="en-US" dirty="0" err="1" smtClean="0"/>
                        <a:t>xlsx</a:t>
                      </a:r>
                      <a:endParaRPr lang="bg-B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r>
                        <a:rPr lang="en-US" dirty="0" err="1" smtClean="0"/>
                        <a:t>pptx</a:t>
                      </a:r>
                      <a:endParaRPr lang="bg-B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.exe</a:t>
                      </a:r>
                      <a:endParaRPr lang="bg-BG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r>
                        <a:rPr lang="en-US" dirty="0" err="1" smtClean="0"/>
                        <a:t>png</a:t>
                      </a:r>
                      <a:endParaRPr lang="bg-B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.mp4</a:t>
                      </a:r>
                      <a:endParaRPr lang="bg-B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.wav</a:t>
                      </a:r>
                      <a:endParaRPr lang="bg-B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.doc</a:t>
                      </a:r>
                      <a:endParaRPr lang="bg-B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r>
                        <a:rPr lang="en-US" dirty="0" err="1" smtClean="0"/>
                        <a:t>xls</a:t>
                      </a:r>
                      <a:endParaRPr lang="bg-B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r>
                        <a:rPr lang="en-US" dirty="0" err="1" smtClean="0"/>
                        <a:t>ppt</a:t>
                      </a:r>
                      <a:endParaRPr lang="bg-B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.</a:t>
                      </a:r>
                      <a:r>
                        <a:rPr lang="en-US" dirty="0" err="1" smtClean="0"/>
                        <a:t>apk</a:t>
                      </a:r>
                      <a:endParaRPr lang="bg-BG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bg-B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bg-B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bg-B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bg-B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bg-B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bg-B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bg-BG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Н. Андонова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0916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bg-BG" sz="2400" b="1" dirty="0" smtClean="0"/>
              <a:t>Изглед и подреждане на файловете в </a:t>
            </a:r>
            <a:r>
              <a:rPr lang="en-US" sz="2400" b="1" dirty="0" smtClean="0"/>
              <a:t>Windows Explorer</a:t>
            </a:r>
            <a:endParaRPr lang="bg-BG" sz="24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4"/>
          <a:stretch/>
        </p:blipFill>
        <p:spPr bwMode="auto">
          <a:xfrm>
            <a:off x="179512" y="1700808"/>
            <a:ext cx="8813245" cy="469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Н. Андонова</a:t>
            </a:r>
            <a:endParaRPr lang="bg-BG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88269" t="7754" r="5646" b="86573"/>
          <a:stretch/>
        </p:blipFill>
        <p:spPr bwMode="auto">
          <a:xfrm>
            <a:off x="7236296" y="1525782"/>
            <a:ext cx="869117" cy="535066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653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bg-BG" sz="2400" b="1" dirty="0">
                <a:solidFill>
                  <a:schemeClr val="bg1"/>
                </a:solidFill>
              </a:rPr>
              <a:t>Изглед и подреждане на файловете в </a:t>
            </a:r>
            <a:r>
              <a:rPr lang="en-US" sz="2400" b="1" dirty="0">
                <a:solidFill>
                  <a:schemeClr val="bg1"/>
                </a:solidFill>
              </a:rPr>
              <a:t>Windows Explorer</a:t>
            </a:r>
            <a:endParaRPr lang="bg-BG" sz="48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9"/>
          <a:stretch/>
        </p:blipFill>
        <p:spPr bwMode="auto">
          <a:xfrm>
            <a:off x="179512" y="1628801"/>
            <a:ext cx="8806726" cy="468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Н. Андонова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760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179512" y="1628800"/>
            <a:ext cx="8856984" cy="4668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bg-BG" sz="2400" b="1" dirty="0">
                <a:solidFill>
                  <a:schemeClr val="bg1"/>
                </a:solidFill>
              </a:rPr>
              <a:t>Изглед и подреждане на файловете в </a:t>
            </a:r>
            <a:r>
              <a:rPr lang="en-US" sz="2400" b="1" dirty="0">
                <a:solidFill>
                  <a:schemeClr val="bg1"/>
                </a:solidFill>
              </a:rPr>
              <a:t>Windows Explorer</a:t>
            </a:r>
            <a:endParaRPr lang="bg-BG" sz="4800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Н. Андонова</a:t>
            </a:r>
            <a:endParaRPr lang="bg-BG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88269" t="7754" r="5646" b="86573"/>
          <a:stretch/>
        </p:blipFill>
        <p:spPr bwMode="auto">
          <a:xfrm>
            <a:off x="7236296" y="1196753"/>
            <a:ext cx="869117" cy="535066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1288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bg-BG" sz="2400" b="1" dirty="0">
                <a:solidFill>
                  <a:schemeClr val="bg1"/>
                </a:solidFill>
              </a:rPr>
              <a:t>Изглед и подреждане на файловете в </a:t>
            </a:r>
            <a:r>
              <a:rPr lang="en-US" sz="2400" b="1" dirty="0">
                <a:solidFill>
                  <a:schemeClr val="bg1"/>
                </a:solidFill>
              </a:rPr>
              <a:t>Windows Explorer</a:t>
            </a:r>
            <a:endParaRPr lang="bg-BG" sz="48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107504" y="1628799"/>
            <a:ext cx="8964646" cy="472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Н. Андонова</a:t>
            </a:r>
            <a:endParaRPr lang="bg-BG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88269" t="7754" r="5646" b="86573"/>
          <a:stretch/>
        </p:blipFill>
        <p:spPr bwMode="auto">
          <a:xfrm>
            <a:off x="7159267" y="1381766"/>
            <a:ext cx="869117" cy="535066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036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bg-BG" sz="2400" b="1" dirty="0">
                <a:solidFill>
                  <a:schemeClr val="bg1"/>
                </a:solidFill>
              </a:rPr>
              <a:t>Изглед и подреждане на файловете в </a:t>
            </a:r>
            <a:r>
              <a:rPr lang="en-US" sz="2400" b="1" dirty="0">
                <a:solidFill>
                  <a:schemeClr val="bg1"/>
                </a:solidFill>
              </a:rPr>
              <a:t>Windows Explorer</a:t>
            </a:r>
            <a:endParaRPr lang="bg-BG" sz="4800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8" t="18656" r="32378" b="37756"/>
          <a:stretch/>
        </p:blipFill>
        <p:spPr bwMode="auto">
          <a:xfrm>
            <a:off x="0" y="1930399"/>
            <a:ext cx="8964488" cy="479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43895" y="1508809"/>
            <a:ext cx="1276698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g-BG" sz="2400" b="1" cap="all" dirty="0" smtClean="0">
                <a:ln w="0"/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дата</a:t>
            </a:r>
            <a:endParaRPr lang="en-US" sz="2400" b="1" cap="all" dirty="0">
              <a:ln w="0"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6512" y="1508809"/>
            <a:ext cx="1276698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g-BG" sz="2400" b="1" cap="all" dirty="0" smtClean="0">
                <a:ln w="0"/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име</a:t>
            </a:r>
            <a:endParaRPr lang="en-US" sz="2400" b="1" cap="all" dirty="0">
              <a:ln w="0"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64088" y="1481844"/>
            <a:ext cx="1276698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g-BG" sz="2400" b="1" cap="all" dirty="0" smtClean="0">
                <a:ln w="0"/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тип</a:t>
            </a:r>
            <a:endParaRPr lang="en-US" sz="2400" b="1" cap="all" dirty="0">
              <a:ln w="0"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76256" y="1472454"/>
            <a:ext cx="1899025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g-BG" sz="2400" b="1" cap="all" dirty="0" smtClean="0">
                <a:ln w="0"/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размер</a:t>
            </a:r>
            <a:endParaRPr lang="en-US" sz="2400" b="1" cap="all" dirty="0">
              <a:ln w="0"/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Н. Андонова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6726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2700" b="1" dirty="0" smtClean="0"/>
              <a:t>Показване на скрити файлови разширения</a:t>
            </a:r>
            <a:endParaRPr lang="bg-BG" sz="27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77" b="35665"/>
          <a:stretch/>
        </p:blipFill>
        <p:spPr bwMode="auto">
          <a:xfrm>
            <a:off x="767861" y="1611466"/>
            <a:ext cx="7692571" cy="4706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611560" y="2060848"/>
            <a:ext cx="1080120" cy="432048"/>
          </a:xfrm>
          <a:prstGeom prst="ellipse">
            <a:avLst/>
          </a:prstGeom>
          <a:noFill/>
          <a:ln w="38100"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Oval 5"/>
          <p:cNvSpPr/>
          <p:nvPr/>
        </p:nvSpPr>
        <p:spPr>
          <a:xfrm>
            <a:off x="907976" y="3933056"/>
            <a:ext cx="1719808" cy="432048"/>
          </a:xfrm>
          <a:prstGeom prst="ellipse">
            <a:avLst/>
          </a:prstGeom>
          <a:noFill/>
          <a:ln w="38100"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Н. Андонова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2148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2700" b="1" dirty="0"/>
              <a:t>Показване на скрити файлови разширения</a:t>
            </a:r>
            <a:endParaRPr lang="bg-BG" sz="2700" dirty="0"/>
          </a:p>
        </p:txBody>
      </p:sp>
      <p:pic>
        <p:nvPicPr>
          <p:cNvPr id="5" name="Content Placeholder 4" descr="Folder Options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73" y="1678626"/>
            <a:ext cx="4104455" cy="4985461"/>
          </a:xfrm>
        </p:spPr>
      </p:pic>
      <p:sp>
        <p:nvSpPr>
          <p:cNvPr id="4" name="Oval 3"/>
          <p:cNvSpPr/>
          <p:nvPr/>
        </p:nvSpPr>
        <p:spPr>
          <a:xfrm>
            <a:off x="2843808" y="1934982"/>
            <a:ext cx="1080120" cy="432048"/>
          </a:xfrm>
          <a:prstGeom prst="ellipse">
            <a:avLst/>
          </a:prstGeom>
          <a:noFill/>
          <a:ln w="38100"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Oval 5"/>
          <p:cNvSpPr/>
          <p:nvPr/>
        </p:nvSpPr>
        <p:spPr>
          <a:xfrm>
            <a:off x="2864380" y="5301208"/>
            <a:ext cx="2787740" cy="180020"/>
          </a:xfrm>
          <a:prstGeom prst="ellipse">
            <a:avLst/>
          </a:prstGeom>
          <a:noFill/>
          <a:ln w="38100"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Н. Андонова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8097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2420888"/>
            <a:ext cx="8640763" cy="4248150"/>
          </a:xfrm>
        </p:spPr>
        <p:txBody>
          <a:bodyPr>
            <a:normAutofit fontScale="70000" lnSpcReduction="20000"/>
          </a:bodyPr>
          <a:lstStyle/>
          <a:p>
            <a:pPr marL="0" indent="360363" algn="just">
              <a:lnSpc>
                <a:spcPct val="90000"/>
              </a:lnSpc>
              <a:buNone/>
            </a:pPr>
            <a:r>
              <a:rPr lang="bg-BG" altLang="bg-BG" sz="3100" dirty="0">
                <a:solidFill>
                  <a:schemeClr val="bg2">
                    <a:lumMod val="25000"/>
                  </a:schemeClr>
                </a:solidFill>
              </a:rPr>
              <a:t>Компютърът обработва информацията под формата на електрически импулси, които имат две състояния – наличие на напрежение и отсъствие на такова</a:t>
            </a:r>
            <a:r>
              <a:rPr lang="bg-BG" altLang="bg-BG" sz="31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0" indent="360363" algn="just">
              <a:lnSpc>
                <a:spcPct val="90000"/>
              </a:lnSpc>
              <a:buNone/>
            </a:pPr>
            <a:endParaRPr lang="bg-BG" altLang="bg-BG" sz="31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360363" algn="just">
              <a:lnSpc>
                <a:spcPct val="90000"/>
              </a:lnSpc>
              <a:buNone/>
            </a:pPr>
            <a:r>
              <a:rPr lang="bg-BG" altLang="bg-BG" sz="3100" dirty="0">
                <a:solidFill>
                  <a:schemeClr val="bg2">
                    <a:lumMod val="25000"/>
                  </a:schemeClr>
                </a:solidFill>
              </a:rPr>
              <a:t>Това позволява използването само на две цифри (1 и 0), за да се измерва количеството информация, която компютъра обработва.</a:t>
            </a:r>
          </a:p>
          <a:p>
            <a:pPr algn="just" eaLnBrk="1" hangingPunct="1">
              <a:buFont typeface="Wingdings" pitchFamily="2" charset="2"/>
              <a:buNone/>
            </a:pPr>
            <a:endParaRPr lang="bg-BG" altLang="bg-BG" sz="3600" dirty="0" smtClean="0">
              <a:solidFill>
                <a:schemeClr val="bg2">
                  <a:lumMod val="25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bg-BG" altLang="bg-BG" sz="3600" dirty="0" smtClean="0"/>
              <a:t>а)</a:t>
            </a:r>
            <a:r>
              <a:rPr lang="bg-BG" altLang="bg-BG" sz="3600" dirty="0" smtClean="0">
                <a:solidFill>
                  <a:srgbClr val="CC3300"/>
                </a:solidFill>
              </a:rPr>
              <a:t> </a:t>
            </a:r>
            <a:r>
              <a:rPr lang="en-GB" altLang="bg-BG" sz="3600" dirty="0" smtClean="0">
                <a:solidFill>
                  <a:srgbClr val="CC3300"/>
                </a:solidFill>
              </a:rPr>
              <a:t>bit</a:t>
            </a:r>
            <a:r>
              <a:rPr lang="bg-BG" altLang="bg-BG" sz="3600" dirty="0" smtClean="0">
                <a:solidFill>
                  <a:srgbClr val="CC3300"/>
                </a:solidFill>
              </a:rPr>
              <a:t> (бит)</a:t>
            </a:r>
            <a:r>
              <a:rPr lang="bg-BG" altLang="bg-BG" sz="3600" dirty="0" smtClean="0"/>
              <a:t>- съкращение от </a:t>
            </a:r>
            <a:r>
              <a:rPr lang="en-US" altLang="bg-BG" sz="3600" dirty="0" smtClean="0">
                <a:solidFill>
                  <a:srgbClr val="CC3300"/>
                </a:solidFill>
              </a:rPr>
              <a:t>bi</a:t>
            </a:r>
            <a:r>
              <a:rPr lang="en-US" altLang="bg-BG" sz="3600" dirty="0" smtClean="0"/>
              <a:t>nary digi</a:t>
            </a:r>
            <a:r>
              <a:rPr lang="en-US" altLang="bg-BG" sz="3600" dirty="0" smtClean="0">
                <a:solidFill>
                  <a:srgbClr val="CC3300"/>
                </a:solidFill>
              </a:rPr>
              <a:t>t</a:t>
            </a:r>
            <a:r>
              <a:rPr lang="bg-BG" altLang="bg-BG" sz="3600" dirty="0" smtClean="0">
                <a:solidFill>
                  <a:srgbClr val="CC3300"/>
                </a:solidFill>
              </a:rPr>
              <a:t> </a:t>
            </a:r>
            <a:r>
              <a:rPr lang="bg-BG" altLang="bg-BG" sz="3600" dirty="0" smtClean="0"/>
              <a:t>(двоична цифра) </a:t>
            </a:r>
            <a:endParaRPr lang="en-US" altLang="bg-BG" sz="3600" dirty="0" smtClean="0"/>
          </a:p>
          <a:p>
            <a:pPr eaLnBrk="1" hangingPunct="1">
              <a:buFont typeface="Wingdings" pitchFamily="2" charset="2"/>
              <a:buNone/>
            </a:pPr>
            <a:r>
              <a:rPr lang="bg-BG" altLang="bg-BG" sz="3600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2900" dirty="0" smtClean="0"/>
              <a:t>В 1 бит (</a:t>
            </a:r>
            <a:r>
              <a:rPr lang="en-US" altLang="bg-BG" sz="2900" dirty="0" smtClean="0"/>
              <a:t>b</a:t>
            </a:r>
            <a:r>
              <a:rPr lang="bg-BG" altLang="bg-BG" sz="2900" dirty="0" smtClean="0"/>
              <a:t>) може да бъде записана 0 или 1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bg-BG" sz="3600" dirty="0" smtClean="0"/>
              <a:t> </a:t>
            </a:r>
            <a:endParaRPr lang="en-GB" altLang="bg-BG" sz="3600" dirty="0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1019" y="425673"/>
            <a:ext cx="7999413" cy="6270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bg-BG" altLang="bg-BG" sz="3600" dirty="0" smtClean="0">
                <a:latin typeface="Georgia" pitchFamily="18" charset="0"/>
              </a:rPr>
              <a:t>2. Мерни единици за обема на данните.</a:t>
            </a:r>
            <a:endParaRPr lang="en-GB" altLang="bg-BG" sz="3600" dirty="0" smtClean="0">
              <a:latin typeface="Georgia" pitchFamily="18" charset="0"/>
            </a:endParaRPr>
          </a:p>
        </p:txBody>
      </p:sp>
      <p:pic>
        <p:nvPicPr>
          <p:cNvPr id="2" name="Picture 2" descr="https://upload.wikimedia.org/wikipedia/commons/thumb/4/4e/Simple_qubits.svg/2000px-Simple_qubit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982932"/>
            <a:ext cx="2880320" cy="168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844824"/>
            <a:ext cx="8136904" cy="1512168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endParaRPr lang="en-US" altLang="bg-BG" sz="1800" dirty="0" smtClean="0"/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bg-BG" altLang="bg-BG" sz="2600" dirty="0" smtClean="0"/>
              <a:t>б) </a:t>
            </a:r>
            <a:r>
              <a:rPr lang="en-US" altLang="bg-BG" sz="2600" dirty="0" smtClean="0">
                <a:solidFill>
                  <a:srgbClr val="CC3300"/>
                </a:solidFill>
              </a:rPr>
              <a:t>Byte </a:t>
            </a:r>
            <a:r>
              <a:rPr lang="bg-BG" altLang="bg-BG" sz="2600" dirty="0" smtClean="0">
                <a:solidFill>
                  <a:srgbClr val="CC3300"/>
                </a:solidFill>
              </a:rPr>
              <a:t>(Байт) – </a:t>
            </a:r>
            <a:r>
              <a:rPr lang="bg-BG" altLang="bg-BG" sz="2600" dirty="0" smtClean="0"/>
              <a:t>основна единица за измерване на информация.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bg-BG" altLang="bg-BG" sz="2600" dirty="0" smtClean="0"/>
              <a:t>   Съкращава се</a:t>
            </a:r>
            <a:r>
              <a:rPr lang="bg-BG" altLang="bg-BG" sz="2600" dirty="0" smtClean="0">
                <a:solidFill>
                  <a:srgbClr val="CC3300"/>
                </a:solidFill>
              </a:rPr>
              <a:t> В.</a:t>
            </a:r>
            <a:endParaRPr lang="en-US" altLang="bg-BG" sz="2600" dirty="0" smtClean="0">
              <a:solidFill>
                <a:srgbClr val="CC3300"/>
              </a:solidFill>
            </a:endParaRPr>
          </a:p>
          <a:p>
            <a:pPr algn="ctr"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en-US" altLang="bg-BG" sz="1800" dirty="0" smtClean="0">
                <a:solidFill>
                  <a:srgbClr val="CC3300"/>
                </a:solidFill>
              </a:rPr>
              <a:t>   </a:t>
            </a:r>
            <a:r>
              <a:rPr lang="bg-BG" altLang="bg-BG" sz="2800" b="1" dirty="0" smtClean="0">
                <a:solidFill>
                  <a:srgbClr val="FF0000"/>
                </a:solidFill>
              </a:rPr>
              <a:t>1В</a:t>
            </a:r>
            <a:r>
              <a:rPr lang="en-US" altLang="bg-BG" sz="2800" b="1" dirty="0" smtClean="0">
                <a:solidFill>
                  <a:srgbClr val="FF0000"/>
                </a:solidFill>
              </a:rPr>
              <a:t> </a:t>
            </a:r>
            <a:r>
              <a:rPr lang="bg-BG" altLang="bg-BG" sz="2800" b="1" dirty="0" smtClean="0">
                <a:solidFill>
                  <a:srgbClr val="FF0000"/>
                </a:solidFill>
              </a:rPr>
              <a:t>=</a:t>
            </a:r>
            <a:r>
              <a:rPr lang="en-US" altLang="bg-BG" sz="2800" b="1" dirty="0" smtClean="0">
                <a:solidFill>
                  <a:srgbClr val="FF0000"/>
                </a:solidFill>
              </a:rPr>
              <a:t> </a:t>
            </a:r>
            <a:r>
              <a:rPr lang="bg-BG" altLang="bg-BG" sz="2800" b="1" dirty="0" smtClean="0">
                <a:solidFill>
                  <a:srgbClr val="FF0000"/>
                </a:solidFill>
              </a:rPr>
              <a:t>8</a:t>
            </a:r>
            <a:r>
              <a:rPr lang="en-US" altLang="bg-BG" sz="2800" b="1" dirty="0" smtClean="0">
                <a:solidFill>
                  <a:srgbClr val="FF0000"/>
                </a:solidFill>
              </a:rPr>
              <a:t>b</a:t>
            </a:r>
            <a:endParaRPr lang="en-GB" altLang="bg-BG" sz="180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3568" y="3429001"/>
            <a:ext cx="7772400" cy="12961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bg-BG" altLang="bg-BG" sz="1800" i="1" dirty="0" smtClean="0"/>
          </a:p>
          <a:p>
            <a:pPr>
              <a:buFont typeface="Wingdings" pitchFamily="2" charset="2"/>
              <a:buNone/>
            </a:pPr>
            <a:r>
              <a:rPr lang="bg-BG" altLang="bg-BG" i="1" dirty="0" smtClean="0"/>
              <a:t>в</a:t>
            </a:r>
            <a:r>
              <a:rPr lang="bg-BG" altLang="bg-BG" dirty="0" smtClean="0"/>
              <a:t>) </a:t>
            </a:r>
            <a:r>
              <a:rPr lang="en-US" altLang="bg-BG" dirty="0" smtClean="0">
                <a:solidFill>
                  <a:srgbClr val="CC3300"/>
                </a:solidFill>
              </a:rPr>
              <a:t>Kilobyte </a:t>
            </a:r>
            <a:r>
              <a:rPr lang="bg-BG" altLang="bg-BG" dirty="0" smtClean="0">
                <a:solidFill>
                  <a:srgbClr val="CC3300"/>
                </a:solidFill>
              </a:rPr>
              <a:t>(Килобайт) </a:t>
            </a:r>
            <a:r>
              <a:rPr lang="bg-BG" altLang="bg-BG" dirty="0" smtClean="0"/>
              <a:t>-  съкращава се </a:t>
            </a:r>
            <a:r>
              <a:rPr lang="bg-BG" altLang="bg-BG" dirty="0" smtClean="0">
                <a:solidFill>
                  <a:srgbClr val="CC3300"/>
                </a:solidFill>
              </a:rPr>
              <a:t>КВ</a:t>
            </a:r>
          </a:p>
          <a:p>
            <a:pPr algn="ctr">
              <a:buClr>
                <a:schemeClr val="folHlink"/>
              </a:buClr>
              <a:buNone/>
            </a:pPr>
            <a:r>
              <a:rPr lang="bg-BG" altLang="bg-BG" sz="2800" b="1" dirty="0" smtClean="0">
                <a:solidFill>
                  <a:srgbClr val="FF0000"/>
                </a:solidFill>
              </a:rPr>
              <a:t>1 </a:t>
            </a:r>
            <a:r>
              <a:rPr lang="bg-BG" altLang="bg-BG" sz="2800" b="1" dirty="0">
                <a:solidFill>
                  <a:srgbClr val="FF0000"/>
                </a:solidFill>
              </a:rPr>
              <a:t>КВ = 1024 В</a:t>
            </a:r>
            <a:endParaRPr lang="en-GB" altLang="bg-BG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92059" y="4725145"/>
            <a:ext cx="7408333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folHlink"/>
              </a:buClr>
              <a:buFont typeface="Wingdings" pitchFamily="2" charset="2"/>
              <a:buNone/>
            </a:pPr>
            <a:endParaRPr lang="bg-BG" altLang="bg-BG" sz="1800" dirty="0" smtClean="0"/>
          </a:p>
          <a:p>
            <a:pPr>
              <a:buClr>
                <a:schemeClr val="folHlink"/>
              </a:buClr>
              <a:buFont typeface="Wingdings" pitchFamily="2" charset="2"/>
              <a:buNone/>
            </a:pPr>
            <a:r>
              <a:rPr lang="bg-BG" altLang="bg-BG" dirty="0" smtClean="0"/>
              <a:t>г) </a:t>
            </a:r>
            <a:r>
              <a:rPr lang="en-US" altLang="bg-BG" dirty="0" smtClean="0">
                <a:solidFill>
                  <a:srgbClr val="CC3300"/>
                </a:solidFill>
              </a:rPr>
              <a:t>Megabyte </a:t>
            </a:r>
            <a:r>
              <a:rPr lang="bg-BG" altLang="bg-BG" dirty="0" smtClean="0">
                <a:solidFill>
                  <a:srgbClr val="CC3300"/>
                </a:solidFill>
              </a:rPr>
              <a:t>(Мегабайт)- </a:t>
            </a:r>
            <a:r>
              <a:rPr lang="bg-BG" altLang="bg-BG" dirty="0" smtClean="0"/>
              <a:t>съкращава се </a:t>
            </a:r>
            <a:r>
              <a:rPr lang="en-US" altLang="bg-BG" dirty="0" smtClean="0">
                <a:solidFill>
                  <a:srgbClr val="CC3300"/>
                </a:solidFill>
              </a:rPr>
              <a:t>MB</a:t>
            </a:r>
            <a:endParaRPr lang="bg-BG" altLang="bg-BG" dirty="0" smtClean="0">
              <a:solidFill>
                <a:srgbClr val="CC3300"/>
              </a:solidFill>
            </a:endParaRPr>
          </a:p>
          <a:p>
            <a:pPr algn="ctr">
              <a:buClr>
                <a:schemeClr val="folHlink"/>
              </a:buClr>
              <a:buFont typeface="Wingdings" pitchFamily="2" charset="2"/>
              <a:buNone/>
            </a:pPr>
            <a:r>
              <a:rPr lang="bg-BG" altLang="bg-BG" b="1" dirty="0" smtClean="0">
                <a:solidFill>
                  <a:srgbClr val="FF0000"/>
                </a:solidFill>
              </a:rPr>
              <a:t>1 МВ = 1024 КВ </a:t>
            </a:r>
            <a:endParaRPr lang="en-US" altLang="bg-BG" b="1" dirty="0" smtClean="0">
              <a:solidFill>
                <a:srgbClr val="FF0000"/>
              </a:solidFill>
            </a:endParaRPr>
          </a:p>
          <a:p>
            <a:pPr algn="ctr">
              <a:buClr>
                <a:schemeClr val="folHlink"/>
              </a:buClr>
              <a:buFont typeface="Wingdings" pitchFamily="2" charset="2"/>
              <a:buNone/>
            </a:pPr>
            <a:r>
              <a:rPr lang="en-US" altLang="bg-BG" b="1" dirty="0" smtClean="0">
                <a:solidFill>
                  <a:srgbClr val="FF0000"/>
                </a:solidFill>
              </a:rPr>
              <a:t>         </a:t>
            </a:r>
            <a:r>
              <a:rPr lang="bg-BG" altLang="bg-BG" b="1" dirty="0" smtClean="0">
                <a:solidFill>
                  <a:srgbClr val="FF0000"/>
                </a:solidFill>
              </a:rPr>
              <a:t>= 1024 х 1024 В</a:t>
            </a:r>
            <a:endParaRPr lang="en-GB" altLang="bg-BG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/>
      <p:bldP spid="5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420888"/>
            <a:ext cx="8229600" cy="1540767"/>
          </a:xfrm>
        </p:spPr>
        <p:txBody>
          <a:bodyPr>
            <a:normAutofit/>
          </a:bodyPr>
          <a:lstStyle/>
          <a:p>
            <a:pPr marL="0" indent="360363" algn="just">
              <a:buNone/>
            </a:pPr>
            <a:r>
              <a:rPr lang="ru-RU" sz="2400" b="1" dirty="0" smtClean="0"/>
              <a:t>Операционна система – </a:t>
            </a:r>
            <a:r>
              <a:rPr lang="ru-RU" sz="2400" i="1" dirty="0" smtClean="0"/>
              <a:t>съвкупност от </a:t>
            </a:r>
            <a:r>
              <a:rPr lang="bg-BG" i="1" dirty="0" smtClean="0"/>
              <a:t>файлове и </a:t>
            </a:r>
            <a:r>
              <a:rPr lang="ru-RU" sz="2400" i="1" dirty="0" smtClean="0"/>
              <a:t>програми, които координират и управляват комп</a:t>
            </a:r>
            <a:r>
              <a:rPr lang="bg-BG" i="1" dirty="0"/>
              <a:t>ю</a:t>
            </a:r>
            <a:r>
              <a:rPr lang="ru-RU" sz="2400" i="1" dirty="0" smtClean="0"/>
              <a:t>търната система.</a:t>
            </a:r>
            <a:endParaRPr lang="bg-BG" sz="24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0" y="338328"/>
            <a:ext cx="4906888" cy="1252728"/>
          </a:xfrm>
        </p:spPr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bg-BG" dirty="0" smtClean="0"/>
              <a:t>Файлова система</a:t>
            </a:r>
            <a:endParaRPr lang="bg-BG" dirty="0"/>
          </a:p>
        </p:txBody>
      </p:sp>
      <p:sp>
        <p:nvSpPr>
          <p:cNvPr id="4" name="Rectangle 3"/>
          <p:cNvSpPr/>
          <p:nvPr/>
        </p:nvSpPr>
        <p:spPr>
          <a:xfrm>
            <a:off x="605375" y="3861048"/>
            <a:ext cx="80648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2200" dirty="0" smtClean="0"/>
              <a:t>Основната задача на ОС </a:t>
            </a:r>
            <a:r>
              <a:rPr lang="ru-RU" sz="2200" i="1" dirty="0" smtClean="0">
                <a:solidFill>
                  <a:srgbClr val="FF0000"/>
                </a:solidFill>
              </a:rPr>
              <a:t>е да управлява ресурсите на компютърната система </a:t>
            </a:r>
            <a:r>
              <a:rPr lang="ru-RU" sz="2200" dirty="0" smtClean="0"/>
              <a:t>(хардуер, софтуер, данни) колкото може по-ефективно</a:t>
            </a:r>
            <a:r>
              <a:rPr lang="bg-BG" sz="2200" dirty="0" smtClean="0"/>
              <a:t> и </a:t>
            </a:r>
            <a:r>
              <a:rPr lang="bg-BG" sz="2200" dirty="0" smtClean="0">
                <a:solidFill>
                  <a:srgbClr val="FF0000"/>
                </a:solidFill>
              </a:rPr>
              <a:t>да осъществява диалога </a:t>
            </a:r>
            <a:r>
              <a:rPr lang="bg-BG" sz="2200" dirty="0" smtClean="0"/>
              <a:t>с потребителя (</a:t>
            </a:r>
            <a:r>
              <a:rPr lang="ru-RU" sz="2200" b="1" dirty="0" smtClean="0">
                <a:solidFill>
                  <a:srgbClr val="FF0000"/>
                </a:solidFill>
              </a:rPr>
              <a:t>интерфейс)</a:t>
            </a:r>
            <a:r>
              <a:rPr lang="ru-RU" sz="2200" dirty="0" smtClean="0"/>
              <a:t>. </a:t>
            </a:r>
            <a:endParaRPr lang="bg-BG" sz="2200" dirty="0"/>
          </a:p>
        </p:txBody>
      </p:sp>
      <p:sp>
        <p:nvSpPr>
          <p:cNvPr id="5" name="Rectangle 4"/>
          <p:cNvSpPr/>
          <p:nvPr/>
        </p:nvSpPr>
        <p:spPr>
          <a:xfrm>
            <a:off x="755574" y="5768389"/>
            <a:ext cx="79146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 smtClean="0"/>
              <a:t>Разпространени ОС са: </a:t>
            </a:r>
            <a:r>
              <a:rPr lang="en-GB" b="1" dirty="0" smtClean="0"/>
              <a:t>UNIX, MS-DOS, Windows, OS/2, System 7, LINU</a:t>
            </a:r>
            <a:r>
              <a:rPr lang="en-US" b="1" dirty="0" smtClean="0"/>
              <a:t>X, Android, Symbian;</a:t>
            </a:r>
            <a:endParaRPr lang="bg-BG" b="1" dirty="0"/>
          </a:p>
        </p:txBody>
      </p:sp>
      <p:pic>
        <p:nvPicPr>
          <p:cNvPr id="2050" name="Picture 2" descr="http://comps.canstockphoto.com/can-stock-photo_csp192258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2324"/>
            <a:ext cx="2802402" cy="204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08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772816"/>
            <a:ext cx="7408333" cy="2193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folHlink"/>
              </a:buClr>
              <a:buFont typeface="Wingdings" pitchFamily="2" charset="2"/>
              <a:buNone/>
            </a:pPr>
            <a:endParaRPr lang="bg-BG" altLang="bg-BG" sz="1800" dirty="0" smtClean="0"/>
          </a:p>
          <a:p>
            <a:pPr>
              <a:buClr>
                <a:schemeClr val="folHlink"/>
              </a:buClr>
              <a:buFont typeface="Wingdings" pitchFamily="2" charset="2"/>
              <a:buNone/>
            </a:pPr>
            <a:r>
              <a:rPr lang="bg-BG" altLang="bg-BG" dirty="0" smtClean="0"/>
              <a:t>д) </a:t>
            </a:r>
            <a:r>
              <a:rPr lang="en-US" altLang="bg-BG" dirty="0" smtClean="0">
                <a:solidFill>
                  <a:srgbClr val="CC3300"/>
                </a:solidFill>
              </a:rPr>
              <a:t>Gigabyte </a:t>
            </a:r>
            <a:r>
              <a:rPr lang="bg-BG" altLang="bg-BG" dirty="0" smtClean="0">
                <a:solidFill>
                  <a:srgbClr val="CC3300"/>
                </a:solidFill>
              </a:rPr>
              <a:t>(Гигабайт)- </a:t>
            </a:r>
            <a:r>
              <a:rPr lang="bg-BG" altLang="bg-BG" dirty="0" smtClean="0"/>
              <a:t>съкращава се </a:t>
            </a:r>
            <a:r>
              <a:rPr lang="en-US" altLang="bg-BG" dirty="0" smtClean="0">
                <a:solidFill>
                  <a:srgbClr val="CC3300"/>
                </a:solidFill>
              </a:rPr>
              <a:t>GB</a:t>
            </a:r>
            <a:endParaRPr lang="bg-BG" altLang="bg-BG" dirty="0" smtClean="0">
              <a:solidFill>
                <a:srgbClr val="CC3300"/>
              </a:solidFill>
            </a:endParaRPr>
          </a:p>
          <a:p>
            <a:pPr marL="273050" indent="2235200">
              <a:buClr>
                <a:schemeClr val="folHlink"/>
              </a:buClr>
              <a:buFont typeface="Wingdings" pitchFamily="2" charset="2"/>
              <a:buNone/>
            </a:pPr>
            <a:r>
              <a:rPr lang="bg-BG" altLang="bg-BG" b="1" dirty="0" smtClean="0">
                <a:solidFill>
                  <a:srgbClr val="CC3300"/>
                </a:solidFill>
              </a:rPr>
              <a:t>1 </a:t>
            </a:r>
            <a:r>
              <a:rPr lang="en-US" altLang="bg-BG" b="1" dirty="0" smtClean="0">
                <a:solidFill>
                  <a:srgbClr val="CC3300"/>
                </a:solidFill>
              </a:rPr>
              <a:t>GB = 1024 MB</a:t>
            </a:r>
          </a:p>
          <a:p>
            <a:pPr marL="273050" indent="2235200">
              <a:buClr>
                <a:schemeClr val="folHlink"/>
              </a:buClr>
              <a:buFont typeface="Wingdings" pitchFamily="2" charset="2"/>
              <a:buNone/>
            </a:pPr>
            <a:r>
              <a:rPr lang="en-US" altLang="bg-BG" b="1" dirty="0" smtClean="0">
                <a:solidFill>
                  <a:srgbClr val="CC3300"/>
                </a:solidFill>
              </a:rPr>
              <a:t>         = 1024 x 1024 KB</a:t>
            </a:r>
          </a:p>
          <a:p>
            <a:pPr marL="273050" indent="2235200">
              <a:buClr>
                <a:schemeClr val="folHlink"/>
              </a:buClr>
              <a:buFont typeface="Wingdings" pitchFamily="2" charset="2"/>
              <a:buNone/>
            </a:pPr>
            <a:r>
              <a:rPr lang="en-US" altLang="bg-BG" b="1" dirty="0" smtClean="0">
                <a:solidFill>
                  <a:srgbClr val="CC3300"/>
                </a:solidFill>
              </a:rPr>
              <a:t>         = 1024 x 1024 x 1024 B</a:t>
            </a:r>
            <a:endParaRPr lang="en-GB" altLang="bg-BG" b="1" dirty="0" smtClean="0">
              <a:solidFill>
                <a:srgbClr val="CC33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4076353"/>
            <a:ext cx="7923213" cy="2448991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Clr>
                <a:srgbClr val="CC3300"/>
              </a:buClr>
              <a:buFont typeface="Wingdings" pitchFamily="2" charset="2"/>
              <a:buNone/>
            </a:pPr>
            <a:r>
              <a:rPr lang="en-US" altLang="bg-BG" sz="2600" dirty="0" smtClean="0"/>
              <a:t>e</a:t>
            </a:r>
            <a:r>
              <a:rPr lang="bg-BG" altLang="bg-BG" sz="2600" dirty="0" smtClean="0"/>
              <a:t>) </a:t>
            </a:r>
            <a:r>
              <a:rPr lang="en-US" altLang="bg-BG" sz="2600" dirty="0" smtClean="0">
                <a:solidFill>
                  <a:srgbClr val="CC3300"/>
                </a:solidFill>
              </a:rPr>
              <a:t>Terabyte </a:t>
            </a:r>
            <a:r>
              <a:rPr lang="bg-BG" altLang="bg-BG" sz="2600" dirty="0" smtClean="0">
                <a:solidFill>
                  <a:srgbClr val="CC3300"/>
                </a:solidFill>
              </a:rPr>
              <a:t>(Терабайт)- </a:t>
            </a:r>
            <a:r>
              <a:rPr lang="bg-BG" altLang="bg-BG" sz="2600" dirty="0" smtClean="0"/>
              <a:t>съкращава се </a:t>
            </a:r>
            <a:r>
              <a:rPr lang="bg-BG" altLang="bg-BG" sz="2600" dirty="0" smtClean="0">
                <a:solidFill>
                  <a:srgbClr val="CC3300"/>
                </a:solidFill>
              </a:rPr>
              <a:t>ТВ</a:t>
            </a:r>
          </a:p>
          <a:p>
            <a:pPr eaLnBrk="1" hangingPunct="1">
              <a:lnSpc>
                <a:spcPct val="90000"/>
              </a:lnSpc>
              <a:buClr>
                <a:srgbClr val="CC3300"/>
              </a:buClr>
              <a:buFont typeface="Wingdings" pitchFamily="2" charset="2"/>
              <a:buNone/>
            </a:pPr>
            <a:endParaRPr lang="bg-BG" altLang="bg-BG" sz="1800" dirty="0">
              <a:solidFill>
                <a:srgbClr val="CC33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CC3300"/>
              </a:buClr>
              <a:buFont typeface="Wingdings" pitchFamily="2" charset="2"/>
              <a:buNone/>
            </a:pPr>
            <a:endParaRPr lang="bg-BG" altLang="bg-BG" sz="1800" dirty="0" smtClean="0">
              <a:solidFill>
                <a:srgbClr val="CC3300"/>
              </a:solidFill>
            </a:endParaRPr>
          </a:p>
          <a:p>
            <a:pPr marL="273050" indent="1514475" eaLnBrk="1" hangingPunct="1">
              <a:lnSpc>
                <a:spcPct val="90000"/>
              </a:lnSpc>
              <a:buClr>
                <a:srgbClr val="CC3300"/>
              </a:buClr>
              <a:buFont typeface="Wingdings" pitchFamily="2" charset="2"/>
              <a:buNone/>
            </a:pPr>
            <a:r>
              <a:rPr lang="bg-BG" altLang="bg-BG" b="1" dirty="0" smtClean="0">
                <a:solidFill>
                  <a:srgbClr val="CC3300"/>
                </a:solidFill>
              </a:rPr>
              <a:t>1 </a:t>
            </a:r>
            <a:r>
              <a:rPr lang="en-US" altLang="bg-BG" b="1" dirty="0" smtClean="0">
                <a:solidFill>
                  <a:srgbClr val="CC3300"/>
                </a:solidFill>
              </a:rPr>
              <a:t>TB = 1024 GB</a:t>
            </a:r>
          </a:p>
          <a:p>
            <a:pPr marL="273050" indent="1514475" eaLnBrk="1" hangingPunct="1">
              <a:lnSpc>
                <a:spcPct val="90000"/>
              </a:lnSpc>
              <a:buClr>
                <a:srgbClr val="CC3300"/>
              </a:buClr>
              <a:buFont typeface="Wingdings" pitchFamily="2" charset="2"/>
              <a:buNone/>
            </a:pPr>
            <a:r>
              <a:rPr lang="en-US" altLang="bg-BG" b="1" dirty="0" smtClean="0">
                <a:solidFill>
                  <a:srgbClr val="CC3300"/>
                </a:solidFill>
              </a:rPr>
              <a:t>         = 1024 x 1024 MB</a:t>
            </a:r>
          </a:p>
          <a:p>
            <a:pPr marL="273050" indent="1514475" eaLnBrk="1" hangingPunct="1">
              <a:lnSpc>
                <a:spcPct val="90000"/>
              </a:lnSpc>
              <a:buClr>
                <a:srgbClr val="CC3300"/>
              </a:buClr>
              <a:buFont typeface="Wingdings" pitchFamily="2" charset="2"/>
              <a:buNone/>
            </a:pPr>
            <a:r>
              <a:rPr lang="en-US" altLang="bg-BG" b="1" dirty="0" smtClean="0">
                <a:solidFill>
                  <a:srgbClr val="CC3300"/>
                </a:solidFill>
              </a:rPr>
              <a:t>         = 1024 x 1024 x 1024 KB</a:t>
            </a:r>
          </a:p>
          <a:p>
            <a:pPr marL="273050" indent="1514475" eaLnBrk="1" hangingPunct="1">
              <a:lnSpc>
                <a:spcPct val="90000"/>
              </a:lnSpc>
              <a:buClr>
                <a:srgbClr val="CC3300"/>
              </a:buClr>
              <a:buFont typeface="Wingdings" pitchFamily="2" charset="2"/>
              <a:buNone/>
            </a:pPr>
            <a:r>
              <a:rPr lang="en-US" altLang="bg-BG" b="1" dirty="0" smtClean="0">
                <a:solidFill>
                  <a:srgbClr val="CC3300"/>
                </a:solidFill>
              </a:rPr>
              <a:t>         = 1024 x 1024 x 1024 x 1024 B</a:t>
            </a:r>
          </a:p>
          <a:p>
            <a:pPr marL="273050" indent="1514475" eaLnBrk="1" hangingPunct="1">
              <a:lnSpc>
                <a:spcPct val="90000"/>
              </a:lnSpc>
              <a:buClr>
                <a:srgbClr val="CC3300"/>
              </a:buClr>
              <a:buFont typeface="Wingdings" pitchFamily="2" charset="2"/>
              <a:buNone/>
            </a:pPr>
            <a:r>
              <a:rPr lang="en-US" altLang="bg-BG" b="1" dirty="0" smtClean="0">
                <a:solidFill>
                  <a:srgbClr val="CC3300"/>
                </a:solidFill>
              </a:rPr>
              <a:t> </a:t>
            </a:r>
            <a:endParaRPr lang="bg-BG" altLang="bg-BG" b="1" dirty="0" smtClean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412875"/>
            <a:ext cx="8077200" cy="1609725"/>
          </a:xfrm>
        </p:spPr>
        <p:txBody>
          <a:bodyPr/>
          <a:lstStyle/>
          <a:p>
            <a:pPr algn="ctr" eaLnBrk="1" hangingPunct="1"/>
            <a:r>
              <a:rPr lang="bg-BG" altLang="bg-BG" sz="4400" b="1" dirty="0" smtClean="0">
                <a:latin typeface="Georgia" pitchFamily="18" charset="0"/>
              </a:rPr>
              <a:t>Задачи:</a:t>
            </a:r>
            <a:endParaRPr lang="en-GB" altLang="bg-BG" sz="4400" b="1" dirty="0" smtClean="0">
              <a:latin typeface="Georgia" pitchFamily="18" charset="0"/>
            </a:endParaRPr>
          </a:p>
        </p:txBody>
      </p:sp>
      <p:pic>
        <p:nvPicPr>
          <p:cNvPr id="20482" name="Picture 2" descr="http://thumbs.dreamstime.com/z/kids-working-illustration-white-background-353217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12" b="80204" l="68415" r="963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924" t="-10884" r="166" b="10884"/>
          <a:stretch/>
        </p:blipFill>
        <p:spPr bwMode="auto">
          <a:xfrm rot="20736552">
            <a:off x="5576447" y="1764915"/>
            <a:ext cx="1650734" cy="439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4067944" y="3340558"/>
            <a:ext cx="4536504" cy="14010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CC3300"/>
              </a:buClr>
              <a:buFont typeface="Wingdings" pitchFamily="2" charset="2"/>
              <a:buNone/>
            </a:pPr>
            <a:r>
              <a:rPr lang="bg-BG" alt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Колко байта са 256 бита?</a:t>
            </a:r>
          </a:p>
          <a:p>
            <a:pPr eaLnBrk="1" hangingPunct="1">
              <a:lnSpc>
                <a:spcPct val="90000"/>
              </a:lnSpc>
              <a:buClr>
                <a:srgbClr val="CC3300"/>
              </a:buClr>
              <a:buFont typeface="Wingdings" pitchFamily="2" charset="2"/>
              <a:buNone/>
            </a:pPr>
            <a:endParaRPr lang="bg-BG" altLang="bg-B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bg-BG" altLang="bg-BG" sz="3600" b="1" dirty="0" smtClean="0">
                <a:latin typeface="Georgia" pitchFamily="18" charset="0"/>
              </a:rPr>
              <a:t>Задача</a:t>
            </a:r>
            <a:endParaRPr lang="en-GB" altLang="bg-BG" sz="3600" b="1" dirty="0" smtClean="0">
              <a:latin typeface="Georgia" pitchFamily="18" charset="0"/>
            </a:endParaRPr>
          </a:p>
        </p:txBody>
      </p:sp>
      <p:pic>
        <p:nvPicPr>
          <p:cNvPr id="19458" name="Picture 2" descr="http://en.hdyo.org/assets/ask-question-2-fb180173e13f21ad6ae73ba29b08cd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59" y="2276872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2555776" y="2492896"/>
            <a:ext cx="3456756" cy="3989387"/>
          </a:xfrm>
        </p:spPr>
        <p:txBody>
          <a:bodyPr/>
          <a:lstStyle/>
          <a:p>
            <a:pPr eaLnBrk="1" hangingPunct="1">
              <a:buClr>
                <a:srgbClr val="CC3300"/>
              </a:buClr>
              <a:buFont typeface="Wingdings" pitchFamily="2" charset="2"/>
              <a:buNone/>
            </a:pPr>
            <a:r>
              <a:rPr lang="en-US" alt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bg-BG" altLang="bg-BG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1В = 8</a:t>
            </a:r>
            <a:r>
              <a:rPr lang="en-US" altLang="bg-BG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bg-BG" altLang="bg-BG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CC3300"/>
              </a:buClr>
              <a:buFont typeface="Wingdings" pitchFamily="2" charset="2"/>
              <a:buNone/>
            </a:pPr>
            <a:endParaRPr lang="en-US" altLang="bg-BG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CC3300"/>
              </a:buClr>
              <a:buFont typeface="Wingdings" pitchFamily="2" charset="2"/>
              <a:buNone/>
            </a:pPr>
            <a:r>
              <a:rPr lang="en-US" alt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256</a:t>
            </a:r>
            <a:r>
              <a:rPr lang="en-US" alt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:8</a:t>
            </a:r>
            <a:r>
              <a:rPr lang="bg-BG" alt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bg-BG" alt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 32</a:t>
            </a:r>
            <a:r>
              <a:rPr lang="en-US" alt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  <a:p>
            <a:pPr eaLnBrk="1" hangingPunct="1">
              <a:buClr>
                <a:srgbClr val="CC3300"/>
              </a:buClr>
              <a:buFont typeface="Wingdings" pitchFamily="2" charset="2"/>
              <a:buNone/>
            </a:pPr>
            <a:r>
              <a:rPr lang="en-US" alt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altLang="bg-B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CC3300"/>
              </a:buClr>
              <a:buFont typeface="Wingdings" pitchFamily="2" charset="2"/>
              <a:buNone/>
            </a:pPr>
            <a:r>
              <a:rPr lang="en-US" alt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bg-BG" alt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altLang="bg-B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CC3300"/>
              </a:buClr>
              <a:buFont typeface="Wingdings" pitchFamily="2" charset="2"/>
              <a:buNone/>
            </a:pPr>
            <a:r>
              <a:rPr lang="en-US" alt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bg-BG" alt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altLang="bg-B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CC3300"/>
              </a:buClr>
              <a:buFont typeface="Wingdings" pitchFamily="2" charset="2"/>
              <a:buNone/>
            </a:pPr>
            <a:r>
              <a:rPr lang="en-GB" alt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0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748713" cy="914400"/>
          </a:xfrm>
        </p:spPr>
        <p:txBody>
          <a:bodyPr/>
          <a:lstStyle/>
          <a:p>
            <a:pPr algn="ctr" eaLnBrk="1" hangingPunct="1"/>
            <a:r>
              <a:rPr lang="bg-BG" altLang="bg-BG" sz="3600" b="1" dirty="0" smtClean="0">
                <a:latin typeface="Georgia" pitchFamily="18" charset="0"/>
              </a:rPr>
              <a:t>Решение</a:t>
            </a:r>
            <a:r>
              <a:rPr lang="bg-BG" altLang="bg-BG" sz="3600" b="1" dirty="0">
                <a:latin typeface="Georgia" pitchFamily="18" charset="0"/>
              </a:rPr>
              <a:t>:</a:t>
            </a:r>
            <a:endParaRPr lang="en-GB" altLang="bg-BG" sz="3600" b="1" dirty="0" smtClean="0">
              <a:latin typeface="Georgia" pitchFamily="18" charset="0"/>
            </a:endParaRPr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>
            <a:off x="2627585" y="422108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bg-BG"/>
          </a:p>
        </p:txBody>
      </p:sp>
      <p:sp>
        <p:nvSpPr>
          <p:cNvPr id="106502" name="Line 6"/>
          <p:cNvSpPr>
            <a:spLocks noChangeShapeType="1"/>
          </p:cNvSpPr>
          <p:nvPr/>
        </p:nvSpPr>
        <p:spPr bwMode="auto">
          <a:xfrm>
            <a:off x="2780118" y="5085184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  <p:bldP spid="106501" grpId="0" animBg="1"/>
      <p:bldP spid="10650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897035" y="4509120"/>
            <a:ext cx="7408333" cy="1977669"/>
          </a:xfrm>
        </p:spPr>
        <p:txBody>
          <a:bodyPr/>
          <a:lstStyle/>
          <a:p>
            <a:pPr marL="0" indent="539750" eaLnBrk="1" hangingPunct="1">
              <a:lnSpc>
                <a:spcPct val="90000"/>
              </a:lnSpc>
              <a:buClr>
                <a:srgbClr val="CC3300"/>
              </a:buClr>
              <a:buFont typeface="Wingdings" pitchFamily="2" charset="2"/>
              <a:buNone/>
            </a:pPr>
            <a:r>
              <a:rPr lang="bg-BG" alt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Диск побира информация в размер на 712 МВ. </a:t>
            </a:r>
          </a:p>
          <a:p>
            <a:pPr marL="0" indent="539750" eaLnBrk="1" hangingPunct="1">
              <a:lnSpc>
                <a:spcPct val="90000"/>
              </a:lnSpc>
              <a:buClr>
                <a:srgbClr val="CC3300"/>
              </a:buClr>
              <a:buFont typeface="Wingdings" pitchFamily="2" charset="2"/>
              <a:buNone/>
            </a:pPr>
            <a:endParaRPr lang="bg-BG" alt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539750" eaLnBrk="1" hangingPunct="1">
              <a:lnSpc>
                <a:spcPct val="90000"/>
              </a:lnSpc>
              <a:buClr>
                <a:srgbClr val="CC3300"/>
              </a:buClr>
              <a:buFont typeface="Wingdings" pitchFamily="2" charset="2"/>
              <a:buNone/>
            </a:pPr>
            <a:r>
              <a:rPr lang="bg-BG" alt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Може ли на нея да запишем файл с големина 32 000 КВ? А файл с големина 950 000 КВ?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bg-BG" altLang="bg-BG" sz="3600" b="1" smtClean="0">
                <a:latin typeface="Georgia" pitchFamily="18" charset="0"/>
              </a:rPr>
              <a:t>Задача </a:t>
            </a:r>
            <a:r>
              <a:rPr lang="en-US" altLang="bg-BG" sz="3600" b="1" smtClean="0">
                <a:latin typeface="Georgia" pitchFamily="18" charset="0"/>
              </a:rPr>
              <a:t>2</a:t>
            </a:r>
            <a:endParaRPr lang="en-GB" altLang="bg-BG" sz="3600" b="1" smtClean="0">
              <a:latin typeface="Georgia" pitchFamily="18" charset="0"/>
            </a:endParaRPr>
          </a:p>
        </p:txBody>
      </p:sp>
      <p:pic>
        <p:nvPicPr>
          <p:cNvPr id="17410" name="Picture 2" descr="http://cdn.makeuseof.com/wp-content/uploads/2012/07/Good-Security-Question.png?e957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2448272" cy="156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773238"/>
            <a:ext cx="7924800" cy="3989387"/>
          </a:xfrm>
        </p:spPr>
        <p:txBody>
          <a:bodyPr/>
          <a:lstStyle/>
          <a:p>
            <a:pPr eaLnBrk="1" hangingPunct="1">
              <a:buClr>
                <a:srgbClr val="CC3300"/>
              </a:buClr>
              <a:buFont typeface="Wingdings" pitchFamily="2" charset="2"/>
              <a:buNone/>
            </a:pPr>
            <a:r>
              <a:rPr lang="bg-BG" altLang="bg-B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МВ = 1024 КВ </a:t>
            </a:r>
          </a:p>
          <a:p>
            <a:pPr eaLnBrk="1" hangingPunct="1">
              <a:buClr>
                <a:srgbClr val="CC3300"/>
              </a:buClr>
              <a:buFont typeface="Wingdings" pitchFamily="2" charset="2"/>
              <a:buNone/>
            </a:pPr>
            <a:r>
              <a:rPr lang="bg-BG" altLang="bg-B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712 .1024 = 729 088КВ </a:t>
            </a:r>
            <a:r>
              <a:rPr lang="bg-BG" alt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bg-BG" alt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обема на диска в килобайтове</a:t>
            </a:r>
          </a:p>
          <a:p>
            <a:pPr eaLnBrk="1" hangingPunct="1">
              <a:buClr>
                <a:srgbClr val="CC3300"/>
              </a:buClr>
              <a:buFont typeface="Wingdings" pitchFamily="2" charset="2"/>
              <a:buNone/>
            </a:pPr>
            <a:endParaRPr lang="bg-BG" altLang="bg-BG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CC3300"/>
              </a:buClr>
              <a:buFont typeface="Wingdings" pitchFamily="2" charset="2"/>
              <a:buNone/>
            </a:pPr>
            <a:endParaRPr lang="bg-BG" altLang="bg-BG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539750" eaLnBrk="1" hangingPunct="1">
              <a:buClr>
                <a:srgbClr val="CC3300"/>
              </a:buClr>
              <a:buFont typeface="Wingdings" pitchFamily="2" charset="2"/>
              <a:buNone/>
            </a:pPr>
            <a:r>
              <a:rPr lang="bg-BG" alt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Следователно в диска може да се запише файл с големина </a:t>
            </a:r>
            <a:r>
              <a:rPr lang="bg-BG" altLang="bg-B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32 000 КВ</a:t>
            </a:r>
            <a:r>
              <a:rPr lang="bg-BG" alt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alt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bg-BG" alt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файл с големина </a:t>
            </a:r>
            <a:r>
              <a:rPr lang="bg-BG" altLang="bg-B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950 000 </a:t>
            </a:r>
            <a:r>
              <a:rPr lang="bg-BG" altLang="bg-B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 </a:t>
            </a:r>
            <a:r>
              <a:rPr lang="bg-BG" alt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няма да се запише</a:t>
            </a:r>
            <a:r>
              <a:rPr lang="bg-BG" alt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altLang="bg-BG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748713" cy="914400"/>
          </a:xfrm>
        </p:spPr>
        <p:txBody>
          <a:bodyPr/>
          <a:lstStyle/>
          <a:p>
            <a:pPr algn="ctr" eaLnBrk="1" hangingPunct="1"/>
            <a:r>
              <a:rPr lang="bg-BG" altLang="bg-BG" sz="3600" b="1" smtClean="0">
                <a:latin typeface="Georgia" pitchFamily="18" charset="0"/>
              </a:rPr>
              <a:t>Решение</a:t>
            </a:r>
            <a:r>
              <a:rPr lang="en-US" altLang="bg-BG" sz="3600" b="1" smtClean="0">
                <a:latin typeface="Georgia" pitchFamily="18" charset="0"/>
              </a:rPr>
              <a:t> 2</a:t>
            </a:r>
            <a:endParaRPr lang="en-GB" altLang="bg-BG" sz="3600" b="1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422818" y="3199740"/>
            <a:ext cx="8397653" cy="2592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539750" algn="just">
              <a:lnSpc>
                <a:spcPct val="150000"/>
              </a:lnSpc>
              <a:spcBef>
                <a:spcPct val="20000"/>
              </a:spcBef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bg-BG" altLang="bg-BG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Приятел ти е обещал да ти даде игра, която се събира на </a:t>
            </a:r>
            <a:r>
              <a:rPr lang="bg-BG" altLang="bg-BG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</a:t>
            </a:r>
            <a:r>
              <a:rPr lang="bg-BG" altLang="bg-BG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компактдиска, всеки от които съдържа информация с обем </a:t>
            </a:r>
            <a:r>
              <a:rPr lang="bg-BG" altLang="bg-BG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650 МВ</a:t>
            </a:r>
            <a:r>
              <a:rPr lang="bg-BG" altLang="bg-BG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На компютъра, на който искаш да я прехвърлиш, имаш </a:t>
            </a:r>
            <a:r>
              <a:rPr lang="bg-BG" altLang="bg-BG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bg-BG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GB</a:t>
            </a:r>
            <a:r>
              <a:rPr lang="bg-BG" altLang="bg-BG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свободно място. </a:t>
            </a:r>
            <a:endParaRPr lang="bg-BG" altLang="bg-BG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9750" algn="just">
              <a:lnSpc>
                <a:spcPct val="150000"/>
              </a:lnSpc>
              <a:spcBef>
                <a:spcPct val="20000"/>
              </a:spcBef>
              <a:buClr>
                <a:srgbClr val="CC3300"/>
              </a:buClr>
              <a:buSzPct val="100000"/>
              <a:buFont typeface="Wingdings" pitchFamily="2" charset="2"/>
              <a:buNone/>
            </a:pPr>
            <a:r>
              <a:rPr lang="bg-BG" altLang="bg-BG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 </a:t>
            </a:r>
            <a:r>
              <a:rPr lang="bg-BG" altLang="bg-BG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 бъде ли достатъчно?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179388" y="476250"/>
            <a:ext cx="81010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 eaLnBrk="1" hangingPunct="1"/>
            <a:r>
              <a:rPr lang="bg-BG" altLang="bg-BG" sz="3200" b="1" dirty="0">
                <a:solidFill>
                  <a:schemeClr val="bg1"/>
                </a:solidFill>
                <a:latin typeface="Georgia" pitchFamily="18" charset="0"/>
              </a:rPr>
              <a:t>Задача </a:t>
            </a:r>
            <a:r>
              <a:rPr lang="en-US" altLang="bg-BG" sz="3200" b="1" dirty="0">
                <a:solidFill>
                  <a:schemeClr val="bg1"/>
                </a:solidFill>
                <a:latin typeface="Georgia" pitchFamily="18" charset="0"/>
              </a:rPr>
              <a:t>3</a:t>
            </a:r>
            <a:endParaRPr lang="bg-BG" altLang="bg-BG" sz="3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026" name="Picture 2" descr="https://researchingreform.files.wordpress.com/2012/03/face_question_mark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1527076" cy="152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2420888"/>
            <a:ext cx="7924800" cy="3888431"/>
          </a:xfrm>
        </p:spPr>
        <p:txBody>
          <a:bodyPr>
            <a:normAutofit/>
          </a:bodyPr>
          <a:lstStyle/>
          <a:p>
            <a:pPr marL="0" indent="539750" eaLnBrk="1" hangingPunct="1">
              <a:buClr>
                <a:srgbClr val="CC3300"/>
              </a:buClr>
              <a:buFont typeface="Wingdings" pitchFamily="2" charset="2"/>
              <a:buNone/>
            </a:pPr>
            <a:r>
              <a:rPr lang="bg-BG" altLang="bg-B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bg-B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bg-BG" altLang="bg-B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= 1024 МВ</a:t>
            </a:r>
          </a:p>
          <a:p>
            <a:pPr marL="0" indent="539750" eaLnBrk="1" hangingPunct="1">
              <a:buClr>
                <a:srgbClr val="CC3300"/>
              </a:buClr>
              <a:buFont typeface="Wingdings" pitchFamily="2" charset="2"/>
              <a:buNone/>
            </a:pPr>
            <a:endParaRPr lang="bg-BG" altLang="bg-BG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539750" eaLnBrk="1" hangingPunct="1">
              <a:buClr>
                <a:srgbClr val="CC3300"/>
              </a:buClr>
              <a:buFont typeface="Wingdings" pitchFamily="2" charset="2"/>
              <a:buNone/>
            </a:pPr>
            <a:r>
              <a:rPr lang="bg-BG" alt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2 компактдиска – </a:t>
            </a:r>
            <a:r>
              <a:rPr lang="bg-BG" altLang="bg-B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2.650= 1300 МВ </a:t>
            </a:r>
            <a:r>
              <a:rPr lang="bg-BG" alt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–са необходими за играта</a:t>
            </a:r>
          </a:p>
          <a:p>
            <a:pPr marL="0" indent="539750" eaLnBrk="1" hangingPunct="1">
              <a:buClr>
                <a:srgbClr val="CC3300"/>
              </a:buClr>
              <a:buFont typeface="Wingdings" pitchFamily="2" charset="2"/>
              <a:buNone/>
            </a:pPr>
            <a:endParaRPr lang="bg-BG" altLang="bg-B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539750" eaLnBrk="1" hangingPunct="1">
              <a:buClr>
                <a:srgbClr val="CC3300"/>
              </a:buClr>
              <a:buFont typeface="Wingdings" pitchFamily="2" charset="2"/>
              <a:buNone/>
            </a:pPr>
            <a:r>
              <a:rPr lang="bg-BG" alt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Следователно  </a:t>
            </a:r>
            <a:r>
              <a:rPr lang="bg-BG" altLang="bg-B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1300 – 1024 = 276 МВ </a:t>
            </a:r>
            <a:r>
              <a:rPr lang="bg-BG" alt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няма да достигнат, за да се прехвърли играта на компютъра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748713" cy="914400"/>
          </a:xfrm>
        </p:spPr>
        <p:txBody>
          <a:bodyPr/>
          <a:lstStyle/>
          <a:p>
            <a:pPr algn="ctr" eaLnBrk="1" hangingPunct="1"/>
            <a:r>
              <a:rPr lang="bg-BG" altLang="bg-BG" sz="3600" b="1" smtClean="0">
                <a:latin typeface="Georgia" pitchFamily="18" charset="0"/>
              </a:rPr>
              <a:t>Решение</a:t>
            </a:r>
            <a:r>
              <a:rPr lang="en-US" altLang="bg-BG" sz="3600" b="1" smtClean="0">
                <a:latin typeface="Georgia" pitchFamily="18" charset="0"/>
              </a:rPr>
              <a:t> 3</a:t>
            </a:r>
            <a:endParaRPr lang="en-GB" altLang="bg-BG" sz="3600" b="1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4077072"/>
            <a:ext cx="8352928" cy="2088232"/>
          </a:xfrm>
        </p:spPr>
        <p:txBody>
          <a:bodyPr>
            <a:normAutofit fontScale="92500" lnSpcReduction="10000"/>
          </a:bodyPr>
          <a:lstStyle/>
          <a:p>
            <a:pPr marL="0" indent="0" algn="just" eaLnBrk="1" hangingPunct="1">
              <a:lnSpc>
                <a:spcPct val="150000"/>
              </a:lnSpc>
              <a:buClr>
                <a:srgbClr val="CC3300"/>
              </a:buClr>
              <a:buNone/>
            </a:pPr>
            <a:r>
              <a:rPr lang="bg-BG" alt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   Имаш върху диска на компютъра си     </a:t>
            </a:r>
            <a:r>
              <a:rPr lang="bg-BG" altLang="bg-B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МВ </a:t>
            </a:r>
            <a:r>
              <a:rPr lang="bg-BG" alt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свободно място. Искаш да го използваш за информация, която е в три файла – </a:t>
            </a:r>
            <a:r>
              <a:rPr lang="bg-BG" altLang="bg-B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680 КВ, 730 КВ и 950 КВ</a:t>
            </a:r>
            <a:r>
              <a:rPr lang="bg-BG" alt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. Ще можеш ли да осъществиш идеята си?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bg-BG" altLang="bg-BG" sz="3600" b="1" smtClean="0">
                <a:latin typeface="Georgia" pitchFamily="18" charset="0"/>
              </a:rPr>
              <a:t>Задача </a:t>
            </a:r>
            <a:r>
              <a:rPr lang="en-US" altLang="bg-BG" sz="3600" b="1" smtClean="0">
                <a:latin typeface="Georgia" pitchFamily="18" charset="0"/>
              </a:rPr>
              <a:t>4</a:t>
            </a:r>
            <a:endParaRPr lang="en-GB" altLang="bg-BG" sz="3600" b="1" smtClean="0">
              <a:latin typeface="Georgia" pitchFamily="18" charset="0"/>
            </a:endParaRPr>
          </a:p>
        </p:txBody>
      </p:sp>
      <p:pic>
        <p:nvPicPr>
          <p:cNvPr id="2050" name="Picture 2" descr="http://youasked.it/Twitter_question_ma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22571"/>
            <a:ext cx="1584176" cy="218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247925"/>
            <a:ext cx="8281987" cy="398938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lnSpc>
                <a:spcPct val="150000"/>
              </a:lnSpc>
              <a:buClr>
                <a:srgbClr val="CC3300"/>
              </a:buClr>
              <a:buNone/>
            </a:pPr>
            <a:r>
              <a:rPr lang="bg-BG" altLang="bg-B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МВ = 1024 КВ</a:t>
            </a:r>
          </a:p>
          <a:p>
            <a:pPr marL="0" indent="0" algn="just">
              <a:lnSpc>
                <a:spcPct val="150000"/>
              </a:lnSpc>
              <a:buClr>
                <a:srgbClr val="CC3300"/>
              </a:buClr>
              <a:buNone/>
            </a:pPr>
            <a:r>
              <a:rPr lang="bg-BG" altLang="bg-B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2.1024 = 2048 КВ </a:t>
            </a: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– свободното пространство на диска</a:t>
            </a:r>
          </a:p>
          <a:p>
            <a:pPr marL="0" indent="0" algn="just">
              <a:lnSpc>
                <a:spcPct val="150000"/>
              </a:lnSpc>
              <a:buClr>
                <a:srgbClr val="CC3300"/>
              </a:buClr>
              <a:buNone/>
            </a:pPr>
            <a:r>
              <a:rPr lang="bg-BG" altLang="bg-B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680 + 730 + 950 = 2360 КВ </a:t>
            </a: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– трите файла</a:t>
            </a:r>
          </a:p>
          <a:p>
            <a:pPr marL="0" indent="0" algn="just">
              <a:lnSpc>
                <a:spcPct val="150000"/>
              </a:lnSpc>
              <a:buClr>
                <a:srgbClr val="CC3300"/>
              </a:buClr>
              <a:buNone/>
            </a:pP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Следователно </a:t>
            </a:r>
            <a:r>
              <a:rPr lang="bg-BG" altLang="bg-B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2360 – 2048 = </a:t>
            </a:r>
            <a:r>
              <a:rPr lang="bg-BG" altLang="bg-B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312КВ </a:t>
            </a: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не достигат на диска, за да се запише информацията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748713" cy="914400"/>
          </a:xfrm>
        </p:spPr>
        <p:txBody>
          <a:bodyPr/>
          <a:lstStyle/>
          <a:p>
            <a:pPr algn="ctr" eaLnBrk="1" hangingPunct="1"/>
            <a:r>
              <a:rPr lang="bg-BG" altLang="bg-BG" sz="3600" b="1" smtClean="0">
                <a:latin typeface="Georgia" pitchFamily="18" charset="0"/>
              </a:rPr>
              <a:t>Решение</a:t>
            </a:r>
            <a:r>
              <a:rPr lang="en-US" altLang="bg-BG" sz="3600" b="1" smtClean="0">
                <a:latin typeface="Georgia" pitchFamily="18" charset="0"/>
              </a:rPr>
              <a:t> 4</a:t>
            </a:r>
            <a:endParaRPr lang="en-GB" altLang="bg-BG" sz="3600" b="1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236297" y="2708920"/>
            <a:ext cx="1741156" cy="2769482"/>
            <a:chOff x="7236297" y="2708920"/>
            <a:chExt cx="1741156" cy="2769482"/>
          </a:xfrm>
        </p:grpSpPr>
        <p:pic>
          <p:nvPicPr>
            <p:cNvPr id="3074" name="Picture 2" descr="http://vignette1.wikia.nocookie.net/uncyclopedia/images/b/b9/RobotContestPoster.png/revision/latest?cb=2008072102365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86663" y="2708920"/>
              <a:ext cx="1590790" cy="2448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7236297" y="4077071"/>
              <a:ext cx="626012" cy="1401331"/>
            </a:xfrm>
            <a:custGeom>
              <a:avLst/>
              <a:gdLst>
                <a:gd name="connsiteX0" fmla="*/ 0 w 576064"/>
                <a:gd name="connsiteY0" fmla="*/ 0 h 1512168"/>
                <a:gd name="connsiteX1" fmla="*/ 576064 w 576064"/>
                <a:gd name="connsiteY1" fmla="*/ 0 h 1512168"/>
                <a:gd name="connsiteX2" fmla="*/ 576064 w 576064"/>
                <a:gd name="connsiteY2" fmla="*/ 1512168 h 1512168"/>
                <a:gd name="connsiteX3" fmla="*/ 0 w 576064"/>
                <a:gd name="connsiteY3" fmla="*/ 1512168 h 1512168"/>
                <a:gd name="connsiteX4" fmla="*/ 0 w 576064"/>
                <a:gd name="connsiteY4" fmla="*/ 0 h 1512168"/>
                <a:gd name="connsiteX0" fmla="*/ 0 w 576064"/>
                <a:gd name="connsiteY0" fmla="*/ 0 h 1512168"/>
                <a:gd name="connsiteX1" fmla="*/ 576064 w 576064"/>
                <a:gd name="connsiteY1" fmla="*/ 0 h 1512168"/>
                <a:gd name="connsiteX2" fmla="*/ 576064 w 576064"/>
                <a:gd name="connsiteY2" fmla="*/ 1512168 h 1512168"/>
                <a:gd name="connsiteX3" fmla="*/ 235527 w 576064"/>
                <a:gd name="connsiteY3" fmla="*/ 1345914 h 1512168"/>
                <a:gd name="connsiteX4" fmla="*/ 0 w 576064"/>
                <a:gd name="connsiteY4" fmla="*/ 0 h 1512168"/>
                <a:gd name="connsiteX0" fmla="*/ 27709 w 340537"/>
                <a:gd name="connsiteY0" fmla="*/ 27709 h 1512168"/>
                <a:gd name="connsiteX1" fmla="*/ 340537 w 340537"/>
                <a:gd name="connsiteY1" fmla="*/ 0 h 1512168"/>
                <a:gd name="connsiteX2" fmla="*/ 340537 w 340537"/>
                <a:gd name="connsiteY2" fmla="*/ 1512168 h 1512168"/>
                <a:gd name="connsiteX3" fmla="*/ 0 w 340537"/>
                <a:gd name="connsiteY3" fmla="*/ 1345914 h 1512168"/>
                <a:gd name="connsiteX4" fmla="*/ 27709 w 340537"/>
                <a:gd name="connsiteY4" fmla="*/ 27709 h 1512168"/>
                <a:gd name="connsiteX0" fmla="*/ 27709 w 534500"/>
                <a:gd name="connsiteY0" fmla="*/ 27709 h 1401331"/>
                <a:gd name="connsiteX1" fmla="*/ 340537 w 534500"/>
                <a:gd name="connsiteY1" fmla="*/ 0 h 1401331"/>
                <a:gd name="connsiteX2" fmla="*/ 534500 w 534500"/>
                <a:gd name="connsiteY2" fmla="*/ 1401331 h 1401331"/>
                <a:gd name="connsiteX3" fmla="*/ 0 w 534500"/>
                <a:gd name="connsiteY3" fmla="*/ 1345914 h 1401331"/>
                <a:gd name="connsiteX4" fmla="*/ 27709 w 534500"/>
                <a:gd name="connsiteY4" fmla="*/ 27709 h 1401331"/>
                <a:gd name="connsiteX0" fmla="*/ 0 w 506791"/>
                <a:gd name="connsiteY0" fmla="*/ 27709 h 1401331"/>
                <a:gd name="connsiteX1" fmla="*/ 312828 w 506791"/>
                <a:gd name="connsiteY1" fmla="*/ 0 h 1401331"/>
                <a:gd name="connsiteX2" fmla="*/ 506791 w 506791"/>
                <a:gd name="connsiteY2" fmla="*/ 1401331 h 1401331"/>
                <a:gd name="connsiteX3" fmla="*/ 55418 w 506791"/>
                <a:gd name="connsiteY3" fmla="*/ 1304351 h 1401331"/>
                <a:gd name="connsiteX4" fmla="*/ 0 w 506791"/>
                <a:gd name="connsiteY4" fmla="*/ 27709 h 140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6791" h="1401331">
                  <a:moveTo>
                    <a:pt x="0" y="27709"/>
                  </a:moveTo>
                  <a:lnTo>
                    <a:pt x="312828" y="0"/>
                  </a:lnTo>
                  <a:lnTo>
                    <a:pt x="506791" y="1401331"/>
                  </a:lnTo>
                  <a:lnTo>
                    <a:pt x="55418" y="1304351"/>
                  </a:lnTo>
                  <a:lnTo>
                    <a:pt x="0" y="2770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16832"/>
            <a:ext cx="7149249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2000" b="1" i="1" dirty="0" smtClean="0"/>
              <a:t>Ф</a:t>
            </a:r>
            <a:r>
              <a:rPr lang="ru-RU" sz="2000" b="1" i="1" dirty="0" smtClean="0"/>
              <a:t>ункции:</a:t>
            </a:r>
            <a:endParaRPr lang="en-US" sz="2000" b="1" i="1" dirty="0" smtClean="0"/>
          </a:p>
          <a:p>
            <a:pPr marL="0" indent="0" algn="just">
              <a:buNone/>
            </a:pPr>
            <a:r>
              <a:rPr lang="ru-RU" sz="2000" u="sng" dirty="0" smtClean="0">
                <a:solidFill>
                  <a:srgbClr val="FF0000"/>
                </a:solidFill>
              </a:rPr>
              <a:t>Основните функции на ОС са: </a:t>
            </a:r>
            <a:endParaRPr lang="en-US" sz="2000" u="sng" dirty="0" smtClean="0">
              <a:solidFill>
                <a:srgbClr val="FF0000"/>
              </a:solidFill>
            </a:endParaRPr>
          </a:p>
          <a:p>
            <a:pPr algn="just">
              <a:buFontTx/>
              <a:buChar char="-"/>
            </a:pPr>
            <a:r>
              <a:rPr lang="ru-RU" sz="2000" dirty="0" smtClean="0"/>
              <a:t>Осигур</a:t>
            </a:r>
            <a:r>
              <a:rPr lang="bg-BG" sz="2000" dirty="0" smtClean="0"/>
              <a:t>ява диалога </a:t>
            </a:r>
            <a:r>
              <a:rPr lang="ru-RU" sz="2000" dirty="0" smtClean="0"/>
              <a:t>с потребителя, определящ начина на общуване на потребителите с компютърната система; </a:t>
            </a:r>
          </a:p>
          <a:p>
            <a:pPr algn="just">
              <a:buFontTx/>
              <a:buChar char="-"/>
            </a:pPr>
            <a:r>
              <a:rPr lang="ru-RU" sz="2000" dirty="0" smtClean="0"/>
              <a:t>Създават и съхраняват файлове и папки;</a:t>
            </a:r>
          </a:p>
          <a:p>
            <a:pPr algn="just">
              <a:buFontTx/>
              <a:buChar char="-"/>
            </a:pPr>
            <a:r>
              <a:rPr lang="ru-RU" sz="2000" dirty="0" smtClean="0"/>
              <a:t>Управлява използването на носители на информация;</a:t>
            </a:r>
          </a:p>
          <a:p>
            <a:pPr algn="just">
              <a:buFontTx/>
              <a:buChar char="-"/>
            </a:pPr>
            <a:r>
              <a:rPr lang="ru-RU" sz="2000" dirty="0" smtClean="0"/>
              <a:t>Управлява оперативната памет; </a:t>
            </a:r>
          </a:p>
          <a:p>
            <a:pPr algn="just">
              <a:buFontTx/>
              <a:buChar char="-"/>
            </a:pPr>
            <a:r>
              <a:rPr lang="ru-RU" sz="2000" dirty="0" smtClean="0"/>
              <a:t>Управлява периферните устройства- принтери, скенери и др. </a:t>
            </a:r>
          </a:p>
          <a:p>
            <a:pPr marL="0" indent="0" algn="just">
              <a:buNone/>
            </a:pPr>
            <a:r>
              <a:rPr lang="ru-RU" sz="2000" b="1" i="1" dirty="0"/>
              <a:t>К</a:t>
            </a:r>
            <a:r>
              <a:rPr lang="ru-RU" sz="2000" b="1" i="1" dirty="0" smtClean="0"/>
              <a:t>омпоненти </a:t>
            </a:r>
          </a:p>
          <a:p>
            <a:pPr algn="just">
              <a:buFontTx/>
              <a:buChar char="-"/>
            </a:pPr>
            <a:r>
              <a:rPr lang="ru-RU" sz="2000" u="sng" dirty="0" smtClean="0"/>
              <a:t>Файлова система -</a:t>
            </a:r>
            <a:r>
              <a:rPr lang="ru-RU" sz="2000" dirty="0" smtClean="0"/>
              <a:t> тя е отговорна за управлението на данните, съхраняване главно във външната памет на компютъра;</a:t>
            </a:r>
          </a:p>
        </p:txBody>
      </p:sp>
    </p:spTree>
    <p:extLst>
      <p:ext uri="{BB962C8B-B14F-4D97-AF65-F5344CB8AC3E}">
        <p14:creationId xmlns:p14="http://schemas.microsoft.com/office/powerpoint/2010/main" val="217710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95288" y="2486066"/>
            <a:ext cx="6120928" cy="3895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150000"/>
              </a:lnSpc>
              <a:spcBef>
                <a:spcPct val="20000"/>
              </a:spcBef>
              <a:buClr>
                <a:srgbClr val="CC3300"/>
              </a:buClr>
              <a:buSzPct val="100000"/>
              <a:buFont typeface="Symbol" pitchFamily="18" charset="2"/>
              <a:buNone/>
            </a:pPr>
            <a:r>
              <a:rPr lang="bg-BG" altLang="bg-BG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голям компютърен клуб, в който има </a:t>
            </a:r>
            <a:r>
              <a:rPr lang="bg-BG" altLang="bg-BG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компютъра</a:t>
            </a:r>
            <a:r>
              <a:rPr lang="bg-BG" altLang="bg-BG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всеки с </a:t>
            </a:r>
            <a:r>
              <a:rPr lang="bg-BG" altLang="bg-BG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bg-BG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bg-BG" altLang="bg-BG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altLang="bg-BG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GB</a:t>
            </a:r>
            <a:r>
              <a:rPr lang="bg-BG" altLang="bg-BG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диск, </a:t>
            </a:r>
            <a:r>
              <a:rPr lang="bg-BG" altLang="bg-BG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 докарали нов компютър. Неговият диск е </a:t>
            </a:r>
            <a:r>
              <a:rPr lang="bg-BG" altLang="bg-BG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ТВ</a:t>
            </a:r>
            <a:r>
              <a:rPr lang="bg-BG" altLang="bg-BG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Ще бъде ли достатъчен, за да се прехвърли информацията от дисковете на старите компютри върху новия?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79388" y="476250"/>
            <a:ext cx="81010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 eaLnBrk="1" hangingPunct="1"/>
            <a:r>
              <a:rPr lang="bg-BG" altLang="bg-BG" sz="3200" b="1" dirty="0">
                <a:solidFill>
                  <a:schemeClr val="bg1"/>
                </a:solidFill>
                <a:latin typeface="Georgia" pitchFamily="18" charset="0"/>
              </a:rPr>
              <a:t>Задача </a:t>
            </a:r>
            <a:r>
              <a:rPr lang="en-US" altLang="bg-BG" sz="3200" b="1" dirty="0">
                <a:solidFill>
                  <a:schemeClr val="bg1"/>
                </a:solidFill>
                <a:latin typeface="Georgia" pitchFamily="18" charset="0"/>
              </a:rPr>
              <a:t>5</a:t>
            </a:r>
            <a:endParaRPr lang="bg-BG" altLang="bg-BG" sz="3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3074" name="Picture 2" descr="https://mosaicprojects.files.wordpress.com/2012/04/pmp_questio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36549"/>
            <a:ext cx="1584176" cy="316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2996952"/>
            <a:ext cx="8281987" cy="221657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lnSpc>
                <a:spcPct val="150000"/>
              </a:lnSpc>
              <a:buClr>
                <a:srgbClr val="CC3300"/>
              </a:buClr>
              <a:buNone/>
            </a:pPr>
            <a:r>
              <a:rPr lang="en-US" altLang="bg-B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bg-BG" altLang="bg-B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 </a:t>
            </a:r>
            <a:r>
              <a:rPr lang="en-US" altLang="bg-B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</a:t>
            </a:r>
            <a:r>
              <a:rPr lang="bg-BG" altLang="bg-B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bg-B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1200 GB</a:t>
            </a: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 - всичките компютри</a:t>
            </a:r>
          </a:p>
          <a:p>
            <a:pPr>
              <a:lnSpc>
                <a:spcPct val="150000"/>
              </a:lnSpc>
              <a:buClr>
                <a:srgbClr val="CC3300"/>
              </a:buClr>
              <a:buNone/>
            </a:pPr>
            <a:r>
              <a:rPr lang="bg-BG" altLang="bg-B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ТВ = 1024 </a:t>
            </a:r>
            <a:r>
              <a:rPr lang="en-US" altLang="bg-B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GB</a:t>
            </a:r>
            <a:endParaRPr lang="bg-BG" altLang="bg-B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Clr>
                <a:srgbClr val="CC3300"/>
              </a:buClr>
              <a:buNone/>
            </a:pP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Следователно </a:t>
            </a:r>
            <a:r>
              <a:rPr lang="bg-BG" altLang="bg-B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1200 – 1024 = 176 </a:t>
            </a:r>
            <a:r>
              <a:rPr lang="en-US" altLang="bg-B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GB</a:t>
            </a:r>
            <a:r>
              <a:rPr lang="bg-BG" altLang="bg-B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не достигат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748713" cy="914400"/>
          </a:xfrm>
        </p:spPr>
        <p:txBody>
          <a:bodyPr/>
          <a:lstStyle/>
          <a:p>
            <a:pPr algn="ctr" eaLnBrk="1" hangingPunct="1"/>
            <a:r>
              <a:rPr lang="bg-BG" altLang="bg-BG" sz="3600" b="1" smtClean="0">
                <a:latin typeface="Georgia" pitchFamily="18" charset="0"/>
              </a:rPr>
              <a:t>Решение</a:t>
            </a:r>
            <a:r>
              <a:rPr lang="en-US" altLang="bg-BG" sz="3600" b="1" smtClean="0">
                <a:latin typeface="Georgia" pitchFamily="18" charset="0"/>
              </a:rPr>
              <a:t> 5</a:t>
            </a:r>
            <a:endParaRPr lang="en-GB" altLang="bg-BG" sz="3600" b="1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04563" y="3933056"/>
            <a:ext cx="8064500" cy="27938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ct val="20000"/>
              </a:spcBef>
              <a:buClr>
                <a:srgbClr val="CC3300"/>
              </a:buClr>
              <a:buSzPct val="100000"/>
              <a:buFont typeface="Symbol" pitchFamily="18" charset="2"/>
              <a:buNone/>
            </a:pPr>
            <a:r>
              <a:rPr lang="bg-BG" altLang="bg-BG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Искаш да запишеш на флаш памет снимките от цифровия фотоапарат на приятеля си. Върху тази флаш памет са ти останали свободни </a:t>
            </a:r>
            <a:r>
              <a:rPr lang="bg-BG" altLang="bg-BG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10МВ,</a:t>
            </a:r>
            <a:r>
              <a:rPr lang="bg-BG" altLang="bg-BG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 тринайсетте снимки, които искаш да прехвърлиш, са по </a:t>
            </a:r>
            <a:r>
              <a:rPr lang="bg-BG" altLang="bg-BG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790КВ </a:t>
            </a:r>
            <a:r>
              <a:rPr lang="bg-BG" altLang="bg-BG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всяка. Ще можеш ли да ги събереш?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79388" y="476250"/>
            <a:ext cx="81010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 eaLnBrk="1" hangingPunct="1"/>
            <a:r>
              <a:rPr lang="bg-BG" altLang="bg-BG" sz="3200" b="1" dirty="0">
                <a:solidFill>
                  <a:schemeClr val="bg1"/>
                </a:solidFill>
                <a:latin typeface="Georgia" pitchFamily="18" charset="0"/>
              </a:rPr>
              <a:t>Задача </a:t>
            </a:r>
            <a:r>
              <a:rPr lang="en-US" altLang="bg-BG" sz="3200" b="1" dirty="0">
                <a:solidFill>
                  <a:schemeClr val="bg1"/>
                </a:solidFill>
                <a:latin typeface="Georgia" pitchFamily="18" charset="0"/>
              </a:rPr>
              <a:t>6</a:t>
            </a:r>
            <a:endParaRPr lang="bg-BG" altLang="bg-BG" sz="3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098" name="Picture 2" descr="Image result for ques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49088"/>
            <a:ext cx="230505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2636912"/>
            <a:ext cx="8281987" cy="398938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lnSpc>
                <a:spcPct val="150000"/>
              </a:lnSpc>
              <a:buClr>
                <a:srgbClr val="CC3300"/>
              </a:buClr>
              <a:buNone/>
            </a:pPr>
            <a:r>
              <a:rPr lang="en-US" altLang="bg-B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bg-BG" altLang="bg-B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3.79</a:t>
            </a:r>
            <a:r>
              <a:rPr lang="en-US" altLang="bg-B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bg-BG" altLang="bg-B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bg-B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bg-BG" altLang="bg-B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027</a:t>
            </a:r>
            <a:r>
              <a:rPr lang="en-US" altLang="bg-B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bg-BG" altLang="bg-B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en-US" altLang="bg-B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bg-BG" altLang="bg-B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- всичките снимки</a:t>
            </a:r>
          </a:p>
          <a:p>
            <a:pPr>
              <a:lnSpc>
                <a:spcPct val="150000"/>
              </a:lnSpc>
              <a:buClr>
                <a:srgbClr val="CC3300"/>
              </a:buClr>
              <a:buNone/>
            </a:pPr>
            <a:r>
              <a:rPr lang="bg-BG" altLang="bg-B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МВ = 1024 К</a:t>
            </a:r>
            <a:r>
              <a:rPr lang="en-US" altLang="bg-B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bg-BG" altLang="bg-B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Clr>
                <a:srgbClr val="CC3300"/>
              </a:buClr>
              <a:buNone/>
            </a:pPr>
            <a:r>
              <a:rPr lang="bg-BG" altLang="bg-B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.1024 = 10240 КВ </a:t>
            </a: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– свободната памет</a:t>
            </a:r>
          </a:p>
          <a:p>
            <a:pPr marL="0" indent="0" algn="just">
              <a:lnSpc>
                <a:spcPct val="150000"/>
              </a:lnSpc>
              <a:buClr>
                <a:srgbClr val="CC3300"/>
              </a:buClr>
              <a:buNone/>
            </a:pP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Следователно </a:t>
            </a:r>
            <a:r>
              <a:rPr lang="bg-BG" altLang="bg-B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10270 - 10240 = 30 КВ </a:t>
            </a: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не достигат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748713" cy="914400"/>
          </a:xfrm>
        </p:spPr>
        <p:txBody>
          <a:bodyPr/>
          <a:lstStyle/>
          <a:p>
            <a:pPr algn="ctr" eaLnBrk="1" hangingPunct="1"/>
            <a:r>
              <a:rPr lang="bg-BG" altLang="bg-BG" sz="3600" b="1" smtClean="0">
                <a:latin typeface="Georgia" pitchFamily="18" charset="0"/>
              </a:rPr>
              <a:t>Решение</a:t>
            </a:r>
            <a:r>
              <a:rPr lang="en-US" altLang="bg-BG" sz="3600" b="1" smtClean="0">
                <a:latin typeface="Georgia" pitchFamily="18" charset="0"/>
              </a:rPr>
              <a:t> 6</a:t>
            </a:r>
            <a:endParaRPr lang="en-GB" altLang="bg-BG" sz="3600" b="1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62465" y="4043733"/>
            <a:ext cx="8064500" cy="27938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ct val="20000"/>
              </a:spcBef>
              <a:buClr>
                <a:srgbClr val="CC3300"/>
              </a:buClr>
              <a:buSzPct val="100000"/>
              <a:buFont typeface="Symbol" pitchFamily="18" charset="2"/>
              <a:buNone/>
            </a:pPr>
            <a:r>
              <a:rPr lang="bg-BG" altLang="bg-BG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Искаш да си прехвърлиш от мобилния телефон на твой съученик </a:t>
            </a:r>
            <a:r>
              <a:rPr lang="bg-BG" altLang="bg-BG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bg-BG" altLang="bg-BG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мелодии: първата с размер </a:t>
            </a:r>
            <a:r>
              <a:rPr lang="bg-BG" altLang="bg-BG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750 КВ</a:t>
            </a:r>
            <a:r>
              <a:rPr lang="bg-BG" altLang="bg-BG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втората с размер </a:t>
            </a:r>
            <a:r>
              <a:rPr lang="bg-BG" altLang="bg-BG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 МВ </a:t>
            </a:r>
            <a:r>
              <a:rPr lang="bg-BG" altLang="bg-BG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третата с размер </a:t>
            </a:r>
            <a:r>
              <a:rPr lang="bg-BG" altLang="bg-BG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МВ. </a:t>
            </a:r>
            <a:r>
              <a:rPr lang="bg-BG" altLang="bg-BG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Разполагаш с </a:t>
            </a:r>
            <a:r>
              <a:rPr lang="bg-BG" altLang="bg-BG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МВ. </a:t>
            </a:r>
            <a:r>
              <a:rPr lang="bg-BG" altLang="bg-BG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Имаш ли достатъчно място за трите мелодии?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79388" y="476250"/>
            <a:ext cx="81010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 eaLnBrk="1" hangingPunct="1"/>
            <a:r>
              <a:rPr lang="bg-BG" altLang="bg-BG" sz="3200" b="1">
                <a:solidFill>
                  <a:schemeClr val="bg1"/>
                </a:solidFill>
                <a:latin typeface="Georgia" pitchFamily="18" charset="0"/>
              </a:rPr>
              <a:t>Задача </a:t>
            </a:r>
            <a:r>
              <a:rPr lang="en-US" altLang="bg-BG" sz="3200" b="1">
                <a:solidFill>
                  <a:schemeClr val="bg1"/>
                </a:solidFill>
                <a:latin typeface="Georgia" pitchFamily="18" charset="0"/>
              </a:rPr>
              <a:t>7</a:t>
            </a:r>
            <a:endParaRPr lang="bg-BG" altLang="bg-BG" sz="3200" b="1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5122" name="Picture 2" descr="http://content.presentermedia.com/files/animsp/00013000/13213/question_what_is_it_md_w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48232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276872"/>
            <a:ext cx="8497887" cy="398938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lnSpc>
                <a:spcPct val="150000"/>
              </a:lnSpc>
              <a:buClr>
                <a:srgbClr val="CC3300"/>
              </a:buClr>
              <a:buNone/>
            </a:pP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МВ = 5.1024 = 5120 КВ </a:t>
            </a: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- свободната памет</a:t>
            </a:r>
          </a:p>
          <a:p>
            <a:pPr marL="0" indent="0" algn="just">
              <a:lnSpc>
                <a:spcPct val="150000"/>
              </a:lnSpc>
              <a:buClr>
                <a:srgbClr val="CC3300"/>
              </a:buClr>
              <a:buNone/>
            </a:pPr>
            <a:r>
              <a:rPr lang="bg-BG" altLang="bg-B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 МВ = 1,5.1024 = 1536 КВ </a:t>
            </a: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– втората мелодия</a:t>
            </a:r>
          </a:p>
          <a:p>
            <a:pPr>
              <a:lnSpc>
                <a:spcPct val="150000"/>
              </a:lnSpc>
              <a:buClr>
                <a:srgbClr val="CC3300"/>
              </a:buClr>
              <a:buNone/>
            </a:pP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МВ = 2.1024 = 2048 КВ</a:t>
            </a:r>
          </a:p>
          <a:p>
            <a:pPr marL="0" indent="0" algn="just">
              <a:lnSpc>
                <a:spcPct val="150000"/>
              </a:lnSpc>
              <a:buClr>
                <a:srgbClr val="CC3300"/>
              </a:buClr>
              <a:buNone/>
            </a:pP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750 + 1536 + 2048 = 4334 КВ </a:t>
            </a: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– общо мелодиите</a:t>
            </a:r>
          </a:p>
          <a:p>
            <a:pPr marL="0" indent="0" algn="just">
              <a:lnSpc>
                <a:spcPct val="150000"/>
              </a:lnSpc>
              <a:buClr>
                <a:srgbClr val="CC3300"/>
              </a:buClr>
              <a:buNone/>
            </a:pPr>
            <a:endParaRPr lang="bg-BG" alt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Clr>
                <a:srgbClr val="CC3300"/>
              </a:buClr>
              <a:buNone/>
            </a:pPr>
            <a:r>
              <a:rPr lang="bg-BG" altLang="bg-B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5120 – 4334 = 786 КВ – </a:t>
            </a: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ще останат свободни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748713" cy="914400"/>
          </a:xfrm>
        </p:spPr>
        <p:txBody>
          <a:bodyPr/>
          <a:lstStyle/>
          <a:p>
            <a:pPr algn="ctr" eaLnBrk="1" hangingPunct="1"/>
            <a:r>
              <a:rPr lang="bg-BG" altLang="bg-BG" sz="3600" b="1" smtClean="0">
                <a:latin typeface="Georgia" pitchFamily="18" charset="0"/>
              </a:rPr>
              <a:t>Решение</a:t>
            </a:r>
            <a:r>
              <a:rPr lang="en-US" altLang="bg-BG" sz="3600" b="1" smtClean="0">
                <a:latin typeface="Georgia" pitchFamily="18" charset="0"/>
              </a:rPr>
              <a:t> 7</a:t>
            </a:r>
            <a:endParaRPr lang="en-GB" altLang="bg-BG" sz="3600" b="1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65556" y="4898822"/>
            <a:ext cx="8064500" cy="16858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539750">
              <a:lnSpc>
                <a:spcPct val="150000"/>
              </a:lnSpc>
              <a:spcBef>
                <a:spcPct val="20000"/>
              </a:spcBef>
              <a:buClr>
                <a:srgbClr val="CC3300"/>
              </a:buClr>
              <a:buSzPct val="100000"/>
            </a:pPr>
            <a:r>
              <a:rPr lang="bg-BG" altLang="bg-BG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Колко минути най-малко ще са ти необходими да направиш </a:t>
            </a:r>
            <a:r>
              <a:rPr lang="bg-BG" altLang="bg-BG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копия </a:t>
            </a:r>
            <a:r>
              <a:rPr lang="bg-BG" altLang="bg-BG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компактдиск с </a:t>
            </a:r>
            <a:r>
              <a:rPr lang="bg-BG" altLang="bg-BG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360 МВ </a:t>
            </a:r>
            <a:r>
              <a:rPr lang="bg-BG" altLang="bg-BG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скорост на записване </a:t>
            </a:r>
            <a:r>
              <a:rPr lang="bg-BG" altLang="bg-BG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2048 КВ/</a:t>
            </a:r>
            <a:r>
              <a:rPr lang="en-US" altLang="bg-BG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bg-BG" altLang="bg-BG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79388" y="476250"/>
            <a:ext cx="81010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 eaLnBrk="1" hangingPunct="1"/>
            <a:r>
              <a:rPr lang="bg-BG" altLang="bg-BG" sz="3200" b="1" dirty="0">
                <a:solidFill>
                  <a:schemeClr val="bg1"/>
                </a:solidFill>
                <a:latin typeface="Georgia" pitchFamily="18" charset="0"/>
              </a:rPr>
              <a:t>Задача </a:t>
            </a:r>
            <a:r>
              <a:rPr lang="en-US" altLang="bg-BG" sz="3200" b="1" dirty="0">
                <a:solidFill>
                  <a:schemeClr val="bg1"/>
                </a:solidFill>
                <a:latin typeface="Georgia" pitchFamily="18" charset="0"/>
              </a:rPr>
              <a:t>8</a:t>
            </a:r>
            <a:endParaRPr lang="bg-BG" altLang="bg-BG" sz="3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6146" name="Picture 2" descr="http://content.presentermedia.com/files/animsp/00013000/13334/following_footprints_anim_md_w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703670" y="2628458"/>
            <a:ext cx="6100578" cy="300591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None/>
            </a:pPr>
            <a:r>
              <a:rPr lang="bg-BG" altLang="bg-B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.(360.1024) = 12.368640 = 4 423 680КВ</a:t>
            </a:r>
          </a:p>
          <a:p>
            <a:pPr>
              <a:lnSpc>
                <a:spcPct val="150000"/>
              </a:lnSpc>
              <a:buClr>
                <a:srgbClr val="CC3300"/>
              </a:buClr>
              <a:buNone/>
            </a:pPr>
            <a:r>
              <a:rPr lang="bg-BG" altLang="bg-B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404230680 : 2048 = 2160 </a:t>
            </a:r>
            <a:r>
              <a:rPr lang="en-US" altLang="bg-B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None/>
            </a:pPr>
            <a:r>
              <a:rPr lang="bg-BG" altLang="bg-B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мин = 60 </a:t>
            </a:r>
            <a:r>
              <a:rPr lang="en-US" altLang="bg-B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marL="0" indent="0" algn="just">
              <a:lnSpc>
                <a:spcPct val="150000"/>
              </a:lnSpc>
              <a:buClr>
                <a:srgbClr val="CC3300"/>
              </a:buClr>
              <a:buNone/>
            </a:pPr>
            <a:r>
              <a:rPr lang="en-US" altLang="bg-B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2160 </a:t>
            </a:r>
            <a:r>
              <a:rPr lang="bg-BG" altLang="bg-B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bg-B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</a:t>
            </a:r>
            <a:r>
              <a:rPr lang="bg-BG" altLang="bg-B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36 мин</a:t>
            </a: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bg-BG" dirty="0">
                <a:latin typeface="Arial" panose="020B0604020202020204" pitchFamily="34" charset="0"/>
                <a:cs typeface="Arial" panose="020B0604020202020204" pitchFamily="34" charset="0"/>
              </a:rPr>
              <a:t>са необходими за записване на </a:t>
            </a:r>
            <a:r>
              <a:rPr lang="bg-BG" alt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дисковете.</a:t>
            </a:r>
            <a:endParaRPr lang="bg-BG" alt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Clr>
                <a:srgbClr val="CC3300"/>
              </a:buClr>
              <a:buNone/>
            </a:pPr>
            <a:endParaRPr lang="bg-BG" alt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748713" cy="914400"/>
          </a:xfrm>
        </p:spPr>
        <p:txBody>
          <a:bodyPr/>
          <a:lstStyle/>
          <a:p>
            <a:pPr algn="ctr" eaLnBrk="1" hangingPunct="1"/>
            <a:r>
              <a:rPr lang="bg-BG" altLang="bg-BG" sz="3600" b="1" smtClean="0">
                <a:latin typeface="Georgia" pitchFamily="18" charset="0"/>
              </a:rPr>
              <a:t>Решение</a:t>
            </a:r>
            <a:r>
              <a:rPr lang="en-US" altLang="bg-BG" sz="3600" b="1" smtClean="0">
                <a:latin typeface="Georgia" pitchFamily="18" charset="0"/>
              </a:rPr>
              <a:t> 8</a:t>
            </a:r>
            <a:endParaRPr lang="en-GB" altLang="bg-BG" sz="3600" b="1" smtClean="0">
              <a:latin typeface="Georgia" pitchFamily="18" charset="0"/>
            </a:endParaRPr>
          </a:p>
        </p:txBody>
      </p:sp>
      <p:pic>
        <p:nvPicPr>
          <p:cNvPr id="4" name="Picture 2" descr="http://www.timepass69.com/uploads/photos/2009/November/beautiful_cats_working_on_laptop_desktop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3" y="5085437"/>
            <a:ext cx="1872207" cy="140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2780928"/>
            <a:ext cx="7696365" cy="864096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bg-BG" sz="2800" dirty="0" smtClean="0"/>
              <a:t>Под каква форма се записва информацията в компютъра?</a:t>
            </a:r>
            <a:endParaRPr lang="bg-BG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098" name="Picture 2" descr="http://cache.damlearningcenter.com/wp-content/uploads/2011/07/DAMStreetSmarts_FolderStru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17032"/>
            <a:ext cx="16859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37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4500594"/>
          </a:xfrm>
        </p:spPr>
        <p:txBody>
          <a:bodyPr>
            <a:noAutofit/>
          </a:bodyPr>
          <a:lstStyle/>
          <a:p>
            <a:pPr algn="just"/>
            <a:r>
              <a:rPr lang="bg-BG" sz="5400" dirty="0" smtClean="0">
                <a:solidFill>
                  <a:srgbClr val="C00000"/>
                </a:solidFill>
              </a:rPr>
              <a:t>Данните </a:t>
            </a:r>
            <a:r>
              <a:rPr lang="bg-BG" sz="5400" dirty="0" smtClean="0">
                <a:solidFill>
                  <a:schemeClr val="bg2">
                    <a:lumMod val="25000"/>
                  </a:schemeClr>
                </a:solidFill>
              </a:rPr>
              <a:t>в компютъра са записани на </a:t>
            </a:r>
            <a:r>
              <a:rPr lang="bg-BG" sz="5400" dirty="0" smtClean="0">
                <a:solidFill>
                  <a:srgbClr val="C00000"/>
                </a:solidFill>
              </a:rPr>
              <a:t>твърдия</a:t>
            </a:r>
            <a:r>
              <a:rPr lang="bg-BG" sz="5400" dirty="0" smtClean="0">
                <a:solidFill>
                  <a:srgbClr val="FF0000"/>
                </a:solidFill>
              </a:rPr>
              <a:t> </a:t>
            </a:r>
            <a:r>
              <a:rPr lang="bg-BG" sz="5400" dirty="0" smtClean="0">
                <a:solidFill>
                  <a:srgbClr val="C00000"/>
                </a:solidFill>
              </a:rPr>
              <a:t>диск</a:t>
            </a:r>
            <a:r>
              <a:rPr lang="bg-BG" sz="5400" dirty="0" smtClean="0">
                <a:solidFill>
                  <a:srgbClr val="FF0000"/>
                </a:solidFill>
              </a:rPr>
              <a:t> </a:t>
            </a:r>
            <a:r>
              <a:rPr lang="bg-BG" sz="5400" dirty="0" smtClean="0">
                <a:solidFill>
                  <a:schemeClr val="bg2">
                    <a:lumMod val="25000"/>
                  </a:schemeClr>
                </a:solidFill>
              </a:rPr>
              <a:t>под формата на </a:t>
            </a:r>
            <a:r>
              <a:rPr lang="bg-BG" sz="5400" dirty="0" smtClean="0">
                <a:solidFill>
                  <a:srgbClr val="C00000"/>
                </a:solidFill>
              </a:rPr>
              <a:t>файлове,</a:t>
            </a:r>
            <a:r>
              <a:rPr lang="bg-BG" sz="5400" dirty="0" smtClean="0"/>
              <a:t>, </a:t>
            </a:r>
            <a:r>
              <a:rPr lang="bg-BG" sz="5400" dirty="0" smtClean="0">
                <a:solidFill>
                  <a:schemeClr val="bg2">
                    <a:lumMod val="25000"/>
                  </a:schemeClr>
                </a:solidFill>
              </a:rPr>
              <a:t>подредени </a:t>
            </a:r>
            <a:r>
              <a:rPr lang="bg-BG" sz="5400" dirty="0" smtClean="0"/>
              <a:t>в </a:t>
            </a:r>
            <a:r>
              <a:rPr lang="bg-BG" sz="5400" dirty="0" smtClean="0">
                <a:solidFill>
                  <a:srgbClr val="C00000"/>
                </a:solidFill>
              </a:rPr>
              <a:t>папки. 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dirty="0" smtClean="0"/>
              <a:t>Н. Андонова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962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 smtClean="0"/>
              <a:t>Файлова организация на данните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65305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5589240"/>
            <a:ext cx="2376264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g-BG" i="1" dirty="0" smtClean="0"/>
              <a:t>Йерархичен (</a:t>
            </a:r>
            <a:r>
              <a:rPr lang="bg-BG" i="1" dirty="0" smtClean="0"/>
              <a:t>дървовиден) </a:t>
            </a:r>
            <a:r>
              <a:rPr lang="bg-BG" i="1" dirty="0" smtClean="0"/>
              <a:t>модел</a:t>
            </a:r>
            <a:endParaRPr lang="en-US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dirty="0" smtClean="0"/>
              <a:t>Н. Андонова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8176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b="1" dirty="0" smtClean="0"/>
              <a:t> Папка (</a:t>
            </a:r>
            <a:r>
              <a:rPr lang="en-US" sz="3600" b="1" dirty="0" smtClean="0"/>
              <a:t>folder)</a:t>
            </a:r>
            <a:endParaRPr lang="bg-BG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7228" y="210859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родителска папка</a:t>
            </a:r>
            <a:endParaRPr lang="bg-BG" dirty="0"/>
          </a:p>
        </p:txBody>
      </p:sp>
      <p:sp>
        <p:nvSpPr>
          <p:cNvPr id="6" name="TextBox 5"/>
          <p:cNvSpPr txBox="1"/>
          <p:nvPr/>
        </p:nvSpPr>
        <p:spPr>
          <a:xfrm>
            <a:off x="6228184" y="4328229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подчинени папки (подпапки)</a:t>
            </a:r>
            <a:endParaRPr lang="bg-BG" dirty="0"/>
          </a:p>
        </p:txBody>
      </p:sp>
      <p:pic>
        <p:nvPicPr>
          <p:cNvPr id="5124" name="Picture 4" descr="https://cdn3.iconfinder.com/data/icons/3d-printing-icon-set/512/Hierarch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316" y="2133401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Н. Андонова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4680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Име на файл и папка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7413"/>
            <a:ext cx="8579296" cy="4525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bg-BG" dirty="0" smtClean="0"/>
              <a:t>Кръщават се с </a:t>
            </a:r>
            <a:r>
              <a:rPr lang="bg-BG" dirty="0" smtClean="0">
                <a:solidFill>
                  <a:srgbClr val="C00000"/>
                </a:solidFill>
              </a:rPr>
              <a:t>най-близко до съдържанието </a:t>
            </a:r>
            <a:r>
              <a:rPr lang="bg-BG" dirty="0" smtClean="0"/>
              <a:t>име.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Windows ограничава файловите имена до </a:t>
            </a:r>
            <a:r>
              <a:rPr lang="ru-RU" dirty="0" smtClean="0">
                <a:solidFill>
                  <a:srgbClr val="C00000"/>
                </a:solidFill>
              </a:rPr>
              <a:t>260 знака.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В името на файл не може да се използват следните знаци: </a:t>
            </a:r>
            <a:endParaRPr lang="ru-RU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      </a:t>
            </a:r>
            <a:r>
              <a:rPr lang="ru-RU" dirty="0" smtClean="0">
                <a:solidFill>
                  <a:srgbClr val="C00000"/>
                </a:solidFill>
              </a:rPr>
              <a:t>\ </a:t>
            </a:r>
            <a:r>
              <a:rPr lang="ru-RU" dirty="0" smtClean="0">
                <a:solidFill>
                  <a:srgbClr val="C00000"/>
                </a:solidFill>
              </a:rPr>
              <a:t>/ ? : * " &gt; &lt; |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За предпочитане е имената на файловете и папките да са </a:t>
            </a:r>
            <a:r>
              <a:rPr lang="ru-RU" dirty="0" smtClean="0">
                <a:solidFill>
                  <a:srgbClr val="C00000"/>
                </a:solidFill>
              </a:rPr>
              <a:t>на латиница</a:t>
            </a:r>
            <a:r>
              <a:rPr lang="ru-RU" dirty="0" smtClean="0"/>
              <a:t>, а не на кирилица.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Старайте се </a:t>
            </a:r>
            <a:r>
              <a:rPr lang="ru-RU" dirty="0" smtClean="0">
                <a:solidFill>
                  <a:srgbClr val="C00000"/>
                </a:solidFill>
              </a:rPr>
              <a:t>да не оставяте интервали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между думите. Замествайте ги с </a:t>
            </a:r>
            <a:r>
              <a:rPr lang="ru-RU" dirty="0" smtClean="0">
                <a:solidFill>
                  <a:srgbClr val="C00000"/>
                </a:solidFill>
              </a:rPr>
              <a:t>_ </a:t>
            </a:r>
            <a:r>
              <a:rPr lang="ru-RU" dirty="0" smtClean="0"/>
              <a:t>или </a:t>
            </a:r>
            <a:r>
              <a:rPr lang="ru-RU" dirty="0" smtClean="0">
                <a:solidFill>
                  <a:srgbClr val="C00000"/>
                </a:solidFill>
              </a:rPr>
              <a:t>-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Н. Андонова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2430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/>
          </a:bodyPr>
          <a:lstStyle/>
          <a:p>
            <a:r>
              <a:rPr lang="bg-BG" sz="3600" b="1" dirty="0" smtClean="0"/>
              <a:t>Познайте формата на файла</a:t>
            </a:r>
            <a:endParaRPr lang="bg-BG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940681" y="2492896"/>
            <a:ext cx="3383847" cy="3450696"/>
          </a:xfrm>
        </p:spPr>
        <p:txBody>
          <a:bodyPr>
            <a:normAutofit lnSpcReduction="10000"/>
          </a:bodyPr>
          <a:lstStyle/>
          <a:p>
            <a:endParaRPr lang="bg-BG" sz="3200" dirty="0" smtClean="0"/>
          </a:p>
          <a:p>
            <a:r>
              <a:rPr lang="en-US" sz="3200" dirty="0" smtClean="0"/>
              <a:t>prolet.</a:t>
            </a:r>
            <a:r>
              <a:rPr lang="en-US" sz="3200" dirty="0" smtClean="0">
                <a:solidFill>
                  <a:srgbClr val="C00000"/>
                </a:solidFill>
              </a:rPr>
              <a:t>bmp</a:t>
            </a:r>
          </a:p>
          <a:p>
            <a:r>
              <a:rPr lang="en-US" sz="3200" dirty="0" smtClean="0"/>
              <a:t>prolet.</a:t>
            </a:r>
            <a:r>
              <a:rPr lang="en-US" sz="3200" dirty="0" smtClean="0">
                <a:solidFill>
                  <a:srgbClr val="C00000"/>
                </a:solidFill>
              </a:rPr>
              <a:t>docx</a:t>
            </a:r>
          </a:p>
          <a:p>
            <a:r>
              <a:rPr lang="en-US" sz="3200" dirty="0" smtClean="0"/>
              <a:t>prolet.</a:t>
            </a:r>
            <a:r>
              <a:rPr lang="en-US" sz="3200" dirty="0" smtClean="0">
                <a:solidFill>
                  <a:srgbClr val="C00000"/>
                </a:solidFill>
              </a:rPr>
              <a:t>wav</a:t>
            </a:r>
          </a:p>
          <a:p>
            <a:r>
              <a:rPr lang="en-US" sz="3200" dirty="0" smtClean="0"/>
              <a:t>prolet.</a:t>
            </a:r>
            <a:r>
              <a:rPr lang="en-US" sz="3200" dirty="0" smtClean="0">
                <a:solidFill>
                  <a:srgbClr val="C00000"/>
                </a:solidFill>
              </a:rPr>
              <a:t>xlsx</a:t>
            </a:r>
          </a:p>
          <a:p>
            <a:r>
              <a:rPr lang="en-US" sz="3200" dirty="0" err="1" smtClean="0"/>
              <a:t>prol</a:t>
            </a:r>
            <a:r>
              <a:rPr lang="bg-BG" sz="3200" dirty="0" smtClean="0"/>
              <a:t>е</a:t>
            </a:r>
            <a:r>
              <a:rPr lang="en-US" sz="3200" dirty="0" smtClean="0"/>
              <a:t>t.</a:t>
            </a:r>
            <a:r>
              <a:rPr lang="en-US" sz="3200" dirty="0" smtClean="0">
                <a:solidFill>
                  <a:srgbClr val="C00000"/>
                </a:solidFill>
              </a:rPr>
              <a:t>pptx</a:t>
            </a:r>
            <a:endParaRPr lang="bg-BG" sz="3200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Н. Андонова</a:t>
            </a:r>
            <a:endParaRPr lang="bg-BG"/>
          </a:p>
        </p:txBody>
      </p:sp>
      <p:grpSp>
        <p:nvGrpSpPr>
          <p:cNvPr id="10" name="Group 9"/>
          <p:cNvGrpSpPr/>
          <p:nvPr/>
        </p:nvGrpSpPr>
        <p:grpSpPr>
          <a:xfrm>
            <a:off x="-612576" y="2564905"/>
            <a:ext cx="6408712" cy="1296144"/>
            <a:chOff x="179512" y="2276872"/>
            <a:chExt cx="8716456" cy="2426483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179512" y="2276872"/>
              <a:ext cx="8716456" cy="125388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27432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76263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55663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46304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78308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10312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42316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743200" indent="-22860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Char char="*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Symbol" pitchFamily="18" charset="2"/>
                <a:buNone/>
              </a:pPr>
              <a:r>
                <a:rPr lang="en-US" sz="5800" dirty="0" smtClean="0"/>
                <a:t>prolet</a:t>
              </a:r>
              <a:r>
                <a:rPr lang="en-US" sz="6600" b="1" dirty="0" smtClean="0">
                  <a:solidFill>
                    <a:srgbClr val="C00000"/>
                  </a:solidFill>
                </a:rPr>
                <a:t>.</a:t>
              </a:r>
              <a:r>
                <a:rPr lang="en-US" sz="5800" dirty="0" smtClean="0"/>
                <a:t>bmp</a:t>
              </a:r>
            </a:p>
            <a:p>
              <a:pPr marL="0" indent="0">
                <a:buFont typeface="Symbol" pitchFamily="18" charset="2"/>
                <a:buNone/>
              </a:pPr>
              <a:endParaRPr lang="bg-BG" dirty="0"/>
            </a:p>
          </p:txBody>
        </p:sp>
        <p:sp>
          <p:nvSpPr>
            <p:cNvPr id="6" name="Left Brace 5"/>
            <p:cNvSpPr/>
            <p:nvPr/>
          </p:nvSpPr>
          <p:spPr>
            <a:xfrm rot="16200000" flipV="1">
              <a:off x="3486632" y="2343632"/>
              <a:ext cx="144015" cy="2170736"/>
            </a:xfrm>
            <a:prstGeom prst="leftBrac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7" name="Left Brace 6"/>
            <p:cNvSpPr/>
            <p:nvPr/>
          </p:nvSpPr>
          <p:spPr>
            <a:xfrm rot="16200000" flipV="1">
              <a:off x="5580111" y="2708922"/>
              <a:ext cx="216026" cy="1512168"/>
            </a:xfrm>
            <a:prstGeom prst="leftBrac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75756" y="3820397"/>
              <a:ext cx="16561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2400" b="1" dirty="0" smtClean="0">
                  <a:solidFill>
                    <a:srgbClr val="C00000"/>
                  </a:solidFill>
                </a:rPr>
                <a:t>име</a:t>
              </a:r>
              <a:r>
                <a:rPr lang="bg-BG" sz="2400" dirty="0" smtClean="0">
                  <a:solidFill>
                    <a:srgbClr val="C00000"/>
                  </a:solidFill>
                </a:rPr>
                <a:t> </a:t>
              </a:r>
              <a:endParaRPr lang="en-US" sz="2400" dirty="0" smtClean="0">
                <a:solidFill>
                  <a:srgbClr val="C00000"/>
                </a:solidFill>
              </a:endParaRPr>
            </a:p>
            <a:p>
              <a:pPr algn="ctr"/>
              <a:r>
                <a:rPr lang="bg-BG" sz="2400" dirty="0" smtClean="0"/>
                <a:t>на файла</a:t>
              </a:r>
              <a:endParaRPr lang="bg-BG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88024" y="3872358"/>
              <a:ext cx="30524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2400" b="1" dirty="0" smtClean="0">
                  <a:solidFill>
                    <a:srgbClr val="C00000"/>
                  </a:solidFill>
                </a:rPr>
                <a:t>разширение</a:t>
              </a:r>
              <a:r>
                <a:rPr lang="bg-BG" sz="2400" dirty="0" smtClean="0">
                  <a:solidFill>
                    <a:srgbClr val="C00000"/>
                  </a:solidFill>
                </a:rPr>
                <a:t> </a:t>
              </a:r>
              <a:endParaRPr lang="en-US" sz="2400" dirty="0" smtClean="0">
                <a:solidFill>
                  <a:srgbClr val="C00000"/>
                </a:solidFill>
              </a:endParaRPr>
            </a:p>
            <a:p>
              <a:pPr algn="ctr"/>
              <a:r>
                <a:rPr lang="bg-BG" sz="2400" dirty="0" smtClean="0"/>
                <a:t>на името на файла</a:t>
              </a:r>
              <a:endParaRPr lang="bg-BG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486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220</TotalTime>
  <Words>1271</Words>
  <Application>Microsoft Office PowerPoint</Application>
  <PresentationFormat>On-screen Show (4:3)</PresentationFormat>
  <Paragraphs>207</Paragraphs>
  <Slides>37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Waveform</vt:lpstr>
      <vt:lpstr>Файлова система </vt:lpstr>
      <vt:lpstr>Файлова система</vt:lpstr>
      <vt:lpstr>PowerPoint Presentation</vt:lpstr>
      <vt:lpstr>PowerPoint Presentation</vt:lpstr>
      <vt:lpstr>Данните в компютъра са записани на твърдия диск под формата на файлове,, подредени в папки. </vt:lpstr>
      <vt:lpstr>Файлова организация на данните</vt:lpstr>
      <vt:lpstr> Папка (folder)</vt:lpstr>
      <vt:lpstr>Име на файл и папка</vt:lpstr>
      <vt:lpstr>Познайте формата на файла</vt:lpstr>
      <vt:lpstr>Файлови формати</vt:lpstr>
      <vt:lpstr>Изглед и подреждане на файловете в Windows Explorer</vt:lpstr>
      <vt:lpstr>Изглед и подреждане на файловете в Windows Explorer</vt:lpstr>
      <vt:lpstr>Изглед и подреждане на файловете в Windows Explorer</vt:lpstr>
      <vt:lpstr>Изглед и подреждане на файловете в Windows Explorer</vt:lpstr>
      <vt:lpstr>Изглед и подреждане на файловете в Windows Explorer</vt:lpstr>
      <vt:lpstr>Показване на скрити файлови разширения</vt:lpstr>
      <vt:lpstr>Показване на скрити файлови разширения</vt:lpstr>
      <vt:lpstr>2. Мерни единици за обема на данните.</vt:lpstr>
      <vt:lpstr>PowerPoint Presentation</vt:lpstr>
      <vt:lpstr>PowerPoint Presentation</vt:lpstr>
      <vt:lpstr>Задачи:</vt:lpstr>
      <vt:lpstr>Задача</vt:lpstr>
      <vt:lpstr>Решение:</vt:lpstr>
      <vt:lpstr>Задача 2</vt:lpstr>
      <vt:lpstr>Решение 2</vt:lpstr>
      <vt:lpstr>PowerPoint Presentation</vt:lpstr>
      <vt:lpstr>Решение 3</vt:lpstr>
      <vt:lpstr>Задача 4</vt:lpstr>
      <vt:lpstr>Решение 4</vt:lpstr>
      <vt:lpstr>PowerPoint Presentation</vt:lpstr>
      <vt:lpstr>Решение 5</vt:lpstr>
      <vt:lpstr>PowerPoint Presentation</vt:lpstr>
      <vt:lpstr>Решение 6</vt:lpstr>
      <vt:lpstr>PowerPoint Presentation</vt:lpstr>
      <vt:lpstr>Решение 7</vt:lpstr>
      <vt:lpstr>PowerPoint Presentation</vt:lpstr>
      <vt:lpstr>Решение 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PC-20</dc:creator>
  <cp:lastModifiedBy>44</cp:lastModifiedBy>
  <cp:revision>55</cp:revision>
  <dcterms:created xsi:type="dcterms:W3CDTF">2015-09-28T06:52:41Z</dcterms:created>
  <dcterms:modified xsi:type="dcterms:W3CDTF">2016-10-07T06:29:19Z</dcterms:modified>
</cp:coreProperties>
</file>