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D6393E-FCF7-4D77-BE1A-1E8BA967541F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bg-BG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8043E-4E73-4A18-BE94-A7699274DE2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3C4EF-AB45-4C77-BE48-E904C550016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4A3F8-278A-4926-95FE-7600E8606B5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15356-1B0A-4B9B-8A9D-7F0E5184A49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26E43-E120-4BC4-9633-C29C5E52C93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13DF2-34BA-4DDE-A36F-19F3BCF05C7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BE812-C3D7-447B-8370-22AD976FF35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2F982-D331-489B-89F3-DBB0B62C9F9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78E95-5F06-472E-BD26-80FDB5944A4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2C9CD-45CC-4C4D-B5B4-AC6AA7595F0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bg-BG" sz="2400">
              <a:latin typeface="Times New Roman" pitchFamily="18" charset="0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bg-BG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428E7A-65F6-49F5-851C-D5860EB2A2C4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8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AAAAAAAAAAAA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Aaaaaaaaaa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Bbbbbbbbbbbb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Cccccccccc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Ddddddddddddd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Eeeeeeeeeeeeeeeee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Ffffffffffffffffffff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Gggggggggggggg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Hhhhhhhhhhhhhhh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BBBBBBBBBBBB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Aaaaaaaaaa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Bbbbbbbbbbbb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Cccccccccc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Ddddddddddddd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Eeeeeeeeeeeeeeeee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Ffffffffffffffffffff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Gggggggggggggg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Hhhhhhhhhhhhhhh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CCCCCCCCCCCC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Aaaaaaaaaa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Bbbbbbbbbbbb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Cccccccccc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Ddddddddddddd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Eeeeeeeeeeeeeeeee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Ffffffffffffffffffff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Gggggggggggggg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Hhhhhhhhhhhhhhh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DDDDDDDDDDD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Aaaaaaaaaa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Bbbbbbbbbbbb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Cccccccccc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Ddddddddddddd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Eeeeeeeeeeeeeeeee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Ffffffffffffffffffff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Gggggggggggggg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Hhhhhhhhhhhhhhh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EEEEEEEEEEEEE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Aaaaaaaaaa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Bbbbbbbbbbbb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Cccccccccc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Ddddddddddddd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Eeeeeeeeeeeeeeeee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Ffffffffffffffffffff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Gggggggggggggg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Hhhhhhhhhhhhhhh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FFFFFFFFFFFFFF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Aaaaaaaaaa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Bbbbbbbbbbbb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Cccccccccc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Ddddddddddddd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Eeeeeeeeeeeeeeeee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Ffffffffffffffffffff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Gggggggggggggg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Hhhhhhhhhhhhhhh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466</TotalTime>
  <Words>54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Profile</vt:lpstr>
      <vt:lpstr>AAAAAAAAAAAA</vt:lpstr>
      <vt:lpstr>BBBBBBBBBBBB</vt:lpstr>
      <vt:lpstr>CCCCCCCCCCCC</vt:lpstr>
      <vt:lpstr>DDDDDDDDDDD</vt:lpstr>
      <vt:lpstr>EEEEEEEEEEEEE</vt:lpstr>
      <vt:lpstr>FFFFFFFFFFFFFF</vt:lpstr>
    </vt:vector>
  </TitlesOfParts>
  <Company>Sofia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Izkustva</dc:creator>
  <cp:lastModifiedBy>user</cp:lastModifiedBy>
  <cp:revision>7</cp:revision>
  <dcterms:created xsi:type="dcterms:W3CDTF">2006-07-08T04:50:30Z</dcterms:created>
  <dcterms:modified xsi:type="dcterms:W3CDTF">2011-08-09T21:59:31Z</dcterms:modified>
</cp:coreProperties>
</file>