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3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7" Type="http://schemas.openxmlformats.org/officeDocument/2006/relationships/slide" Target="../slides/slide8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9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1D2A8-758D-4542-8B97-F6AF35F8737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1902067-E30C-48D0-B239-BCCFCBF03967}">
      <dgm:prSet phldrT="[Text]"/>
      <dgm:spPr/>
      <dgm:t>
        <a:bodyPr/>
        <a:lstStyle/>
        <a:p>
          <a:r>
            <a:rPr lang="bg-BG" dirty="0" smtClean="0"/>
            <a:t>Форматиране на символи</a:t>
          </a:r>
          <a:endParaRPr lang="bg-BG" dirty="0"/>
        </a:p>
      </dgm:t>
    </dgm:pt>
    <dgm:pt modelId="{C1F6CFFE-1348-4F3E-8BA3-BE03CBC0207A}" type="parTrans" cxnId="{F6E23DA0-D3BC-482B-895F-E563A5FDC9D3}">
      <dgm:prSet/>
      <dgm:spPr/>
      <dgm:t>
        <a:bodyPr/>
        <a:lstStyle/>
        <a:p>
          <a:endParaRPr lang="bg-BG"/>
        </a:p>
      </dgm:t>
    </dgm:pt>
    <dgm:pt modelId="{67F16882-D013-472D-8282-0298B832714F}" type="sibTrans" cxnId="{F6E23DA0-D3BC-482B-895F-E563A5FDC9D3}">
      <dgm:prSet/>
      <dgm:spPr/>
      <dgm:t>
        <a:bodyPr/>
        <a:lstStyle/>
        <a:p>
          <a:endParaRPr lang="bg-BG"/>
        </a:p>
      </dgm:t>
    </dgm:pt>
    <dgm:pt modelId="{C7B471A8-969E-4224-85EB-304FCB814EC2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1" action="ppaction://hlinksldjump"/>
            </a:rPr>
            <a:t>Шрифт</a:t>
          </a:r>
          <a:endParaRPr lang="bg-BG" dirty="0"/>
        </a:p>
      </dgm:t>
    </dgm:pt>
    <dgm:pt modelId="{4ECA9485-3DA5-4808-8893-C6960E202225}" type="parTrans" cxnId="{704313D8-1172-4254-9DE8-A3C776F2697A}">
      <dgm:prSet/>
      <dgm:spPr/>
      <dgm:t>
        <a:bodyPr/>
        <a:lstStyle/>
        <a:p>
          <a:endParaRPr lang="bg-BG"/>
        </a:p>
      </dgm:t>
    </dgm:pt>
    <dgm:pt modelId="{F28A1007-37CD-4F8C-8393-58D1086B85AA}" type="sibTrans" cxnId="{704313D8-1172-4254-9DE8-A3C776F2697A}">
      <dgm:prSet/>
      <dgm:spPr/>
      <dgm:t>
        <a:bodyPr/>
        <a:lstStyle/>
        <a:p>
          <a:endParaRPr lang="bg-BG"/>
        </a:p>
      </dgm:t>
    </dgm:pt>
    <dgm:pt modelId="{78E4BFA4-41AC-46BC-96D6-A9BD1F512F09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2" action="ppaction://hlinksldjump"/>
            </a:rPr>
            <a:t>Стил на шрифта</a:t>
          </a:r>
          <a:endParaRPr lang="bg-BG" dirty="0"/>
        </a:p>
      </dgm:t>
    </dgm:pt>
    <dgm:pt modelId="{227E485C-297A-4B2C-A15F-BC57154EDE4B}" type="parTrans" cxnId="{4C51D5EC-3194-4391-9B6B-AB0707F73569}">
      <dgm:prSet/>
      <dgm:spPr/>
      <dgm:t>
        <a:bodyPr/>
        <a:lstStyle/>
        <a:p>
          <a:endParaRPr lang="bg-BG"/>
        </a:p>
      </dgm:t>
    </dgm:pt>
    <dgm:pt modelId="{BACAAFF7-E372-4C80-9DAB-3E479B35F6EA}" type="sibTrans" cxnId="{4C51D5EC-3194-4391-9B6B-AB0707F73569}">
      <dgm:prSet/>
      <dgm:spPr/>
      <dgm:t>
        <a:bodyPr/>
        <a:lstStyle/>
        <a:p>
          <a:endParaRPr lang="bg-BG"/>
        </a:p>
      </dgm:t>
    </dgm:pt>
    <dgm:pt modelId="{A79A42D8-BCA0-47E9-80AE-4AB52F66D380}">
      <dgm:prSet phldrT="[Text]"/>
      <dgm:spPr/>
      <dgm:t>
        <a:bodyPr/>
        <a:lstStyle/>
        <a:p>
          <a:r>
            <a:rPr lang="bg-BG" dirty="0" smtClean="0"/>
            <a:t>Форматиране на абзаци</a:t>
          </a:r>
          <a:endParaRPr lang="bg-BG" dirty="0"/>
        </a:p>
      </dgm:t>
    </dgm:pt>
    <dgm:pt modelId="{8E4B668E-B358-4A84-92AB-F96D6110BE66}" type="parTrans" cxnId="{E60985E5-3BA9-4CB9-9D28-78FF5F26EFF3}">
      <dgm:prSet/>
      <dgm:spPr/>
      <dgm:t>
        <a:bodyPr/>
        <a:lstStyle/>
        <a:p>
          <a:endParaRPr lang="bg-BG"/>
        </a:p>
      </dgm:t>
    </dgm:pt>
    <dgm:pt modelId="{3A9EC213-9607-4692-860D-438F5CBDEB26}" type="sibTrans" cxnId="{E60985E5-3BA9-4CB9-9D28-78FF5F26EFF3}">
      <dgm:prSet/>
      <dgm:spPr/>
      <dgm:t>
        <a:bodyPr/>
        <a:lstStyle/>
        <a:p>
          <a:endParaRPr lang="bg-BG"/>
        </a:p>
      </dgm:t>
    </dgm:pt>
    <dgm:pt modelId="{A7548CFB-8D84-40CA-A811-3A9F5D249CB7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3" action="ppaction://hlinksldjump"/>
            </a:rPr>
            <a:t>Подравняване</a:t>
          </a:r>
          <a:endParaRPr lang="bg-BG" dirty="0"/>
        </a:p>
      </dgm:t>
    </dgm:pt>
    <dgm:pt modelId="{623E4F95-4C7F-487C-8C84-DC72700EDD5D}" type="parTrans" cxnId="{7D4C9026-1CB5-426B-BA1F-D3986D4F21A4}">
      <dgm:prSet/>
      <dgm:spPr/>
      <dgm:t>
        <a:bodyPr/>
        <a:lstStyle/>
        <a:p>
          <a:endParaRPr lang="bg-BG"/>
        </a:p>
      </dgm:t>
    </dgm:pt>
    <dgm:pt modelId="{3A00ABE3-3E23-43D6-98EE-C8DAA29F1E5E}" type="sibTrans" cxnId="{7D4C9026-1CB5-426B-BA1F-D3986D4F21A4}">
      <dgm:prSet/>
      <dgm:spPr/>
      <dgm:t>
        <a:bodyPr/>
        <a:lstStyle/>
        <a:p>
          <a:endParaRPr lang="bg-BG"/>
        </a:p>
      </dgm:t>
    </dgm:pt>
    <dgm:pt modelId="{4D754822-F3EF-4274-A08E-548136934C96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4" action="ppaction://hlinksldjump"/>
            </a:rPr>
            <a:t>Отстъпи</a:t>
          </a:r>
          <a:endParaRPr lang="bg-BG" dirty="0"/>
        </a:p>
      </dgm:t>
    </dgm:pt>
    <dgm:pt modelId="{415B3F12-7A5F-44F0-9B5A-54B33A347D61}" type="parTrans" cxnId="{1523AAAA-A82A-4C2E-B864-103328E34847}">
      <dgm:prSet/>
      <dgm:spPr/>
      <dgm:t>
        <a:bodyPr/>
        <a:lstStyle/>
        <a:p>
          <a:endParaRPr lang="bg-BG"/>
        </a:p>
      </dgm:t>
    </dgm:pt>
    <dgm:pt modelId="{7F3FCB84-6391-403E-B889-159CDE0F6A79}" type="sibTrans" cxnId="{1523AAAA-A82A-4C2E-B864-103328E34847}">
      <dgm:prSet/>
      <dgm:spPr/>
      <dgm:t>
        <a:bodyPr/>
        <a:lstStyle/>
        <a:p>
          <a:endParaRPr lang="bg-BG"/>
        </a:p>
      </dgm:t>
    </dgm:pt>
    <dgm:pt modelId="{E090750A-4FCD-4557-9226-E3634ACC1112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5" action="ppaction://hlinksldjump"/>
            </a:rPr>
            <a:t>Размер</a:t>
          </a:r>
          <a:endParaRPr lang="bg-BG" dirty="0"/>
        </a:p>
      </dgm:t>
    </dgm:pt>
    <dgm:pt modelId="{012C5011-5C26-481E-8190-C259AAE9B9CD}" type="parTrans" cxnId="{7F310628-AA43-4221-8D6D-968AD60CBD3F}">
      <dgm:prSet/>
      <dgm:spPr/>
      <dgm:t>
        <a:bodyPr/>
        <a:lstStyle/>
        <a:p>
          <a:endParaRPr lang="bg-BG"/>
        </a:p>
      </dgm:t>
    </dgm:pt>
    <dgm:pt modelId="{3306C576-10B8-4F21-A507-1F859D5D0558}" type="sibTrans" cxnId="{7F310628-AA43-4221-8D6D-968AD60CBD3F}">
      <dgm:prSet/>
      <dgm:spPr/>
      <dgm:t>
        <a:bodyPr/>
        <a:lstStyle/>
        <a:p>
          <a:endParaRPr lang="bg-BG"/>
        </a:p>
      </dgm:t>
    </dgm:pt>
    <dgm:pt modelId="{40A9AB3A-41B5-46D7-ADB7-7C4FEE357C16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6" action="ppaction://hlinksldjump"/>
            </a:rPr>
            <a:t>Цвят</a:t>
          </a:r>
          <a:endParaRPr lang="bg-BG" dirty="0"/>
        </a:p>
      </dgm:t>
    </dgm:pt>
    <dgm:pt modelId="{0D18A902-FCB2-42A6-AAF5-6392F203CCAD}" type="parTrans" cxnId="{A9B49A05-C1E6-43DA-92F7-267C7932E202}">
      <dgm:prSet/>
      <dgm:spPr/>
      <dgm:t>
        <a:bodyPr/>
        <a:lstStyle/>
        <a:p>
          <a:endParaRPr lang="bg-BG"/>
        </a:p>
      </dgm:t>
    </dgm:pt>
    <dgm:pt modelId="{A4374BEE-4FDF-43EC-8CE8-B719A73EA9DA}" type="sibTrans" cxnId="{A9B49A05-C1E6-43DA-92F7-267C7932E202}">
      <dgm:prSet/>
      <dgm:spPr/>
      <dgm:t>
        <a:bodyPr/>
        <a:lstStyle/>
        <a:p>
          <a:endParaRPr lang="bg-BG"/>
        </a:p>
      </dgm:t>
    </dgm:pt>
    <dgm:pt modelId="{DC74E69C-E175-4ECC-B077-E20D29A14882}">
      <dgm:prSet phldrT="[Text]"/>
      <dgm:spPr/>
      <dgm:t>
        <a:bodyPr/>
        <a:lstStyle/>
        <a:p>
          <a:r>
            <a:rPr lang="bg-BG" dirty="0" smtClean="0">
              <a:hlinkClick xmlns:r="http://schemas.openxmlformats.org/officeDocument/2006/relationships" r:id="rId7" action="ppaction://hlinksldjump"/>
            </a:rPr>
            <a:t>Междуредие</a:t>
          </a:r>
          <a:endParaRPr lang="bg-BG" dirty="0"/>
        </a:p>
      </dgm:t>
    </dgm:pt>
    <dgm:pt modelId="{4506F97C-AC05-48ED-BB90-FE164032293D}" type="parTrans" cxnId="{9EF2E69E-DD4C-4128-8390-B344ACF8C8DA}">
      <dgm:prSet/>
      <dgm:spPr/>
      <dgm:t>
        <a:bodyPr/>
        <a:lstStyle/>
        <a:p>
          <a:endParaRPr lang="bg-BG"/>
        </a:p>
      </dgm:t>
    </dgm:pt>
    <dgm:pt modelId="{48506C36-A1AD-4CE0-91B5-7E1F1A3785DF}" type="sibTrans" cxnId="{9EF2E69E-DD4C-4128-8390-B344ACF8C8DA}">
      <dgm:prSet/>
      <dgm:spPr/>
      <dgm:t>
        <a:bodyPr/>
        <a:lstStyle/>
        <a:p>
          <a:endParaRPr lang="bg-BG"/>
        </a:p>
      </dgm:t>
    </dgm:pt>
    <dgm:pt modelId="{022DF1C5-F754-4DD0-9FFF-BF9FFC136034}" type="pres">
      <dgm:prSet presAssocID="{F4B1D2A8-758D-4542-8B97-F6AF35F8737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953CC2ED-7741-409E-946D-1865B5EDE5E0}" type="pres">
      <dgm:prSet presAssocID="{D1902067-E30C-48D0-B239-BCCFCBF03967}" presName="linNode" presStyleCnt="0"/>
      <dgm:spPr/>
    </dgm:pt>
    <dgm:pt modelId="{3A06832F-E095-46FB-A524-F8B74CF6B199}" type="pres">
      <dgm:prSet presAssocID="{D1902067-E30C-48D0-B239-BCCFCBF0396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2CDFDEE-EF28-41B8-805B-B451FB9F1C2D}" type="pres">
      <dgm:prSet presAssocID="{D1902067-E30C-48D0-B239-BCCFCBF0396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1E776DF-DAAA-44D0-BE0C-14EB18C09B9A}" type="pres">
      <dgm:prSet presAssocID="{67F16882-D013-472D-8282-0298B832714F}" presName="spacing" presStyleCnt="0"/>
      <dgm:spPr/>
    </dgm:pt>
    <dgm:pt modelId="{E43036B6-71D5-4A76-8405-4116CD517DF4}" type="pres">
      <dgm:prSet presAssocID="{A79A42D8-BCA0-47E9-80AE-4AB52F66D380}" presName="linNode" presStyleCnt="0"/>
      <dgm:spPr/>
    </dgm:pt>
    <dgm:pt modelId="{D7D05762-F4E3-40D8-95F3-A5B057E679E9}" type="pres">
      <dgm:prSet presAssocID="{A79A42D8-BCA0-47E9-80AE-4AB52F66D38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F46EC5B-C962-428B-9B1F-37BD975EAB60}" type="pres">
      <dgm:prSet presAssocID="{A79A42D8-BCA0-47E9-80AE-4AB52F66D380}" presName="childShp" presStyleLbl="bgAccFollowNode1" presStyleIdx="1" presStyleCnt="2" custScaleY="9678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D4C9026-1CB5-426B-BA1F-D3986D4F21A4}" srcId="{A79A42D8-BCA0-47E9-80AE-4AB52F66D380}" destId="{A7548CFB-8D84-40CA-A811-3A9F5D249CB7}" srcOrd="0" destOrd="0" parTransId="{623E4F95-4C7F-487C-8C84-DC72700EDD5D}" sibTransId="{3A00ABE3-3E23-43D6-98EE-C8DAA29F1E5E}"/>
    <dgm:cxn modelId="{A035FF77-119E-4B51-AD36-3F25B134BD0E}" type="presOf" srcId="{A79A42D8-BCA0-47E9-80AE-4AB52F66D380}" destId="{D7D05762-F4E3-40D8-95F3-A5B057E679E9}" srcOrd="0" destOrd="0" presId="urn:microsoft.com/office/officeart/2005/8/layout/vList6"/>
    <dgm:cxn modelId="{9EF2E69E-DD4C-4128-8390-B344ACF8C8DA}" srcId="{A79A42D8-BCA0-47E9-80AE-4AB52F66D380}" destId="{DC74E69C-E175-4ECC-B077-E20D29A14882}" srcOrd="1" destOrd="0" parTransId="{4506F97C-AC05-48ED-BB90-FE164032293D}" sibTransId="{48506C36-A1AD-4CE0-91B5-7E1F1A3785DF}"/>
    <dgm:cxn modelId="{F6E23DA0-D3BC-482B-895F-E563A5FDC9D3}" srcId="{F4B1D2A8-758D-4542-8B97-F6AF35F87374}" destId="{D1902067-E30C-48D0-B239-BCCFCBF03967}" srcOrd="0" destOrd="0" parTransId="{C1F6CFFE-1348-4F3E-8BA3-BE03CBC0207A}" sibTransId="{67F16882-D013-472D-8282-0298B832714F}"/>
    <dgm:cxn modelId="{E3894F0D-0C31-4244-B1A9-278FF4E29E83}" type="presOf" srcId="{D1902067-E30C-48D0-B239-BCCFCBF03967}" destId="{3A06832F-E095-46FB-A524-F8B74CF6B199}" srcOrd="0" destOrd="0" presId="urn:microsoft.com/office/officeart/2005/8/layout/vList6"/>
    <dgm:cxn modelId="{E60985E5-3BA9-4CB9-9D28-78FF5F26EFF3}" srcId="{F4B1D2A8-758D-4542-8B97-F6AF35F87374}" destId="{A79A42D8-BCA0-47E9-80AE-4AB52F66D380}" srcOrd="1" destOrd="0" parTransId="{8E4B668E-B358-4A84-92AB-F96D6110BE66}" sibTransId="{3A9EC213-9607-4692-860D-438F5CBDEB26}"/>
    <dgm:cxn modelId="{A9B49A05-C1E6-43DA-92F7-267C7932E202}" srcId="{D1902067-E30C-48D0-B239-BCCFCBF03967}" destId="{40A9AB3A-41B5-46D7-ADB7-7C4FEE357C16}" srcOrd="3" destOrd="0" parTransId="{0D18A902-FCB2-42A6-AAF5-6392F203CCAD}" sibTransId="{A4374BEE-4FDF-43EC-8CE8-B719A73EA9DA}"/>
    <dgm:cxn modelId="{18B91DA7-3676-4965-B2F5-2C5C408CD791}" type="presOf" srcId="{40A9AB3A-41B5-46D7-ADB7-7C4FEE357C16}" destId="{52CDFDEE-EF28-41B8-805B-B451FB9F1C2D}" srcOrd="0" destOrd="3" presId="urn:microsoft.com/office/officeart/2005/8/layout/vList6"/>
    <dgm:cxn modelId="{1523AAAA-A82A-4C2E-B864-103328E34847}" srcId="{A79A42D8-BCA0-47E9-80AE-4AB52F66D380}" destId="{4D754822-F3EF-4274-A08E-548136934C96}" srcOrd="2" destOrd="0" parTransId="{415B3F12-7A5F-44F0-9B5A-54B33A347D61}" sibTransId="{7F3FCB84-6391-403E-B889-159CDE0F6A79}"/>
    <dgm:cxn modelId="{9343CE5E-22E8-4CBE-ADC2-5CFB6B00C845}" type="presOf" srcId="{C7B471A8-969E-4224-85EB-304FCB814EC2}" destId="{52CDFDEE-EF28-41B8-805B-B451FB9F1C2D}" srcOrd="0" destOrd="0" presId="urn:microsoft.com/office/officeart/2005/8/layout/vList6"/>
    <dgm:cxn modelId="{704313D8-1172-4254-9DE8-A3C776F2697A}" srcId="{D1902067-E30C-48D0-B239-BCCFCBF03967}" destId="{C7B471A8-969E-4224-85EB-304FCB814EC2}" srcOrd="0" destOrd="0" parTransId="{4ECA9485-3DA5-4808-8893-C6960E202225}" sibTransId="{F28A1007-37CD-4F8C-8393-58D1086B85AA}"/>
    <dgm:cxn modelId="{7F310628-AA43-4221-8D6D-968AD60CBD3F}" srcId="{D1902067-E30C-48D0-B239-BCCFCBF03967}" destId="{E090750A-4FCD-4557-9226-E3634ACC1112}" srcOrd="2" destOrd="0" parTransId="{012C5011-5C26-481E-8190-C259AAE9B9CD}" sibTransId="{3306C576-10B8-4F21-A507-1F859D5D0558}"/>
    <dgm:cxn modelId="{155C14D2-A1DE-4441-900B-E2E449C1EC16}" type="presOf" srcId="{DC74E69C-E175-4ECC-B077-E20D29A14882}" destId="{0F46EC5B-C962-428B-9B1F-37BD975EAB60}" srcOrd="0" destOrd="1" presId="urn:microsoft.com/office/officeart/2005/8/layout/vList6"/>
    <dgm:cxn modelId="{DCEE07FE-D160-450A-A354-0F10B6627549}" type="presOf" srcId="{A7548CFB-8D84-40CA-A811-3A9F5D249CB7}" destId="{0F46EC5B-C962-428B-9B1F-37BD975EAB60}" srcOrd="0" destOrd="0" presId="urn:microsoft.com/office/officeart/2005/8/layout/vList6"/>
    <dgm:cxn modelId="{2AFDD52C-D0FB-4F3C-B949-99858E7C498B}" type="presOf" srcId="{E090750A-4FCD-4557-9226-E3634ACC1112}" destId="{52CDFDEE-EF28-41B8-805B-B451FB9F1C2D}" srcOrd="0" destOrd="2" presId="urn:microsoft.com/office/officeart/2005/8/layout/vList6"/>
    <dgm:cxn modelId="{2F18400F-B945-4068-867C-F4596E5150DD}" type="presOf" srcId="{F4B1D2A8-758D-4542-8B97-F6AF35F87374}" destId="{022DF1C5-F754-4DD0-9FFF-BF9FFC136034}" srcOrd="0" destOrd="0" presId="urn:microsoft.com/office/officeart/2005/8/layout/vList6"/>
    <dgm:cxn modelId="{EA034032-A774-4C7F-8BB4-4C60EFF0FCBE}" type="presOf" srcId="{4D754822-F3EF-4274-A08E-548136934C96}" destId="{0F46EC5B-C962-428B-9B1F-37BD975EAB60}" srcOrd="0" destOrd="2" presId="urn:microsoft.com/office/officeart/2005/8/layout/vList6"/>
    <dgm:cxn modelId="{E63C6C5E-4905-4391-8D04-CD66BF002448}" type="presOf" srcId="{78E4BFA4-41AC-46BC-96D6-A9BD1F512F09}" destId="{52CDFDEE-EF28-41B8-805B-B451FB9F1C2D}" srcOrd="0" destOrd="1" presId="urn:microsoft.com/office/officeart/2005/8/layout/vList6"/>
    <dgm:cxn modelId="{4C51D5EC-3194-4391-9B6B-AB0707F73569}" srcId="{D1902067-E30C-48D0-B239-BCCFCBF03967}" destId="{78E4BFA4-41AC-46BC-96D6-A9BD1F512F09}" srcOrd="1" destOrd="0" parTransId="{227E485C-297A-4B2C-A15F-BC57154EDE4B}" sibTransId="{BACAAFF7-E372-4C80-9DAB-3E479B35F6EA}"/>
    <dgm:cxn modelId="{23B47B4F-D711-4A41-9D95-DBB1B277F380}" type="presParOf" srcId="{022DF1C5-F754-4DD0-9FFF-BF9FFC136034}" destId="{953CC2ED-7741-409E-946D-1865B5EDE5E0}" srcOrd="0" destOrd="0" presId="urn:microsoft.com/office/officeart/2005/8/layout/vList6"/>
    <dgm:cxn modelId="{0B0F75B0-E6C6-4423-941D-EAE9F47F5250}" type="presParOf" srcId="{953CC2ED-7741-409E-946D-1865B5EDE5E0}" destId="{3A06832F-E095-46FB-A524-F8B74CF6B199}" srcOrd="0" destOrd="0" presId="urn:microsoft.com/office/officeart/2005/8/layout/vList6"/>
    <dgm:cxn modelId="{224939F7-0CF6-4A83-B567-71D4622F8933}" type="presParOf" srcId="{953CC2ED-7741-409E-946D-1865B5EDE5E0}" destId="{52CDFDEE-EF28-41B8-805B-B451FB9F1C2D}" srcOrd="1" destOrd="0" presId="urn:microsoft.com/office/officeart/2005/8/layout/vList6"/>
    <dgm:cxn modelId="{B397ED05-69A1-487C-BC07-167E9070F28F}" type="presParOf" srcId="{022DF1C5-F754-4DD0-9FFF-BF9FFC136034}" destId="{A1E776DF-DAAA-44D0-BE0C-14EB18C09B9A}" srcOrd="1" destOrd="0" presId="urn:microsoft.com/office/officeart/2005/8/layout/vList6"/>
    <dgm:cxn modelId="{0F582227-78A4-482D-9E49-6BA6FDF6446B}" type="presParOf" srcId="{022DF1C5-F754-4DD0-9FFF-BF9FFC136034}" destId="{E43036B6-71D5-4A76-8405-4116CD517DF4}" srcOrd="2" destOrd="0" presId="urn:microsoft.com/office/officeart/2005/8/layout/vList6"/>
    <dgm:cxn modelId="{8997556E-DC41-4138-A8D1-91D8AC4D978A}" type="presParOf" srcId="{E43036B6-71D5-4A76-8405-4116CD517DF4}" destId="{D7D05762-F4E3-40D8-95F3-A5B057E679E9}" srcOrd="0" destOrd="0" presId="urn:microsoft.com/office/officeart/2005/8/layout/vList6"/>
    <dgm:cxn modelId="{819182A5-8CBE-4F54-A7F0-C9B0A2BC4AA1}" type="presParOf" srcId="{E43036B6-71D5-4A76-8405-4116CD517DF4}" destId="{0F46EC5B-C962-428B-9B1F-37BD975EAB6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61989-3063-457F-BDC6-A871CA684034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8DF92E1-8872-4D0D-AB52-8576189C6559}">
      <dgm:prSet phldrT="[Text]"/>
      <dgm:spPr/>
      <dgm:t>
        <a:bodyPr/>
        <a:lstStyle/>
        <a:p>
          <a:r>
            <a:rPr lang="bg-BG" dirty="0" smtClean="0"/>
            <a:t>Стил на шрифта</a:t>
          </a:r>
          <a:endParaRPr lang="bg-BG" dirty="0"/>
        </a:p>
      </dgm:t>
    </dgm:pt>
    <dgm:pt modelId="{1E6F6EB3-1B43-47E9-A04D-5EDF72827081}" type="parTrans" cxnId="{B4C252E3-C145-4E04-9FC0-D9A3ED2E1A01}">
      <dgm:prSet/>
      <dgm:spPr/>
      <dgm:t>
        <a:bodyPr/>
        <a:lstStyle/>
        <a:p>
          <a:endParaRPr lang="bg-BG"/>
        </a:p>
      </dgm:t>
    </dgm:pt>
    <dgm:pt modelId="{AE14ACA9-0AFC-4584-BE9E-2A81CDAE97A2}" type="sibTrans" cxnId="{B4C252E3-C145-4E04-9FC0-D9A3ED2E1A01}">
      <dgm:prSet/>
      <dgm:spPr/>
      <dgm:t>
        <a:bodyPr/>
        <a:lstStyle/>
        <a:p>
          <a:endParaRPr lang="bg-BG"/>
        </a:p>
      </dgm:t>
    </dgm:pt>
    <dgm:pt modelId="{8E0671F4-95C2-4C82-BC1E-953EB4764FA5}">
      <dgm:prSet phldrT="[Text]" custT="1"/>
      <dgm:spPr/>
      <dgm:t>
        <a:bodyPr/>
        <a:lstStyle/>
        <a:p>
          <a:r>
            <a:rPr lang="bg-BG" sz="3200" dirty="0" smtClean="0"/>
            <a:t>Получер</a:t>
          </a:r>
          <a:endParaRPr lang="bg-BG" sz="3200" dirty="0"/>
        </a:p>
      </dgm:t>
    </dgm:pt>
    <dgm:pt modelId="{2AB38311-19E9-4648-A246-5C122A999731}" type="parTrans" cxnId="{872FB251-1C05-43C7-ACDB-5913D1C649B1}">
      <dgm:prSet/>
      <dgm:spPr/>
      <dgm:t>
        <a:bodyPr/>
        <a:lstStyle/>
        <a:p>
          <a:endParaRPr lang="bg-BG"/>
        </a:p>
      </dgm:t>
    </dgm:pt>
    <dgm:pt modelId="{7752D2FB-92B6-4765-9A4D-631E49C64017}" type="sibTrans" cxnId="{872FB251-1C05-43C7-ACDB-5913D1C649B1}">
      <dgm:prSet/>
      <dgm:spPr/>
      <dgm:t>
        <a:bodyPr/>
        <a:lstStyle/>
        <a:p>
          <a:endParaRPr lang="bg-BG"/>
        </a:p>
      </dgm:t>
    </dgm:pt>
    <dgm:pt modelId="{7EC3285A-74C6-40DE-AE64-5E20A75916E5}">
      <dgm:prSet phldrT="[Text]" custT="1"/>
      <dgm:spPr/>
      <dgm:t>
        <a:bodyPr/>
        <a:lstStyle/>
        <a:p>
          <a:r>
            <a:rPr lang="bg-BG" sz="3200" dirty="0" smtClean="0"/>
            <a:t>Курсив</a:t>
          </a:r>
          <a:endParaRPr lang="bg-BG" sz="3200" dirty="0"/>
        </a:p>
      </dgm:t>
    </dgm:pt>
    <dgm:pt modelId="{2C07EEEB-AA99-4852-9EEE-EB01C7EF679D}" type="parTrans" cxnId="{144458A1-99CB-4215-AD6E-89B584EA6F3E}">
      <dgm:prSet/>
      <dgm:spPr/>
      <dgm:t>
        <a:bodyPr/>
        <a:lstStyle/>
        <a:p>
          <a:endParaRPr lang="bg-BG"/>
        </a:p>
      </dgm:t>
    </dgm:pt>
    <dgm:pt modelId="{DF607B50-58AD-4719-BA95-45A9338793F3}" type="sibTrans" cxnId="{144458A1-99CB-4215-AD6E-89B584EA6F3E}">
      <dgm:prSet/>
      <dgm:spPr/>
      <dgm:t>
        <a:bodyPr/>
        <a:lstStyle/>
        <a:p>
          <a:endParaRPr lang="bg-BG"/>
        </a:p>
      </dgm:t>
    </dgm:pt>
    <dgm:pt modelId="{2E7C14B0-0796-40D8-888E-26FEE7F44786}">
      <dgm:prSet phldrT="[Text]" custT="1"/>
      <dgm:spPr/>
      <dgm:t>
        <a:bodyPr/>
        <a:lstStyle/>
        <a:p>
          <a:r>
            <a:rPr lang="bg-BG" sz="2800" dirty="0" smtClean="0"/>
            <a:t>  </a:t>
          </a:r>
          <a:r>
            <a:rPr lang="bg-BG" sz="3200" dirty="0" smtClean="0"/>
            <a:t>Подчертан</a:t>
          </a:r>
          <a:endParaRPr lang="bg-BG" sz="3200" dirty="0"/>
        </a:p>
      </dgm:t>
    </dgm:pt>
    <dgm:pt modelId="{69C7CF26-3D66-41D6-92F1-924356F7A0D9}" type="parTrans" cxnId="{896DF134-4F11-4F8F-BBD8-9A0A3BF83848}">
      <dgm:prSet/>
      <dgm:spPr/>
      <dgm:t>
        <a:bodyPr/>
        <a:lstStyle/>
        <a:p>
          <a:endParaRPr lang="bg-BG"/>
        </a:p>
      </dgm:t>
    </dgm:pt>
    <dgm:pt modelId="{3D29F916-2B56-4EA8-B770-F6ABA1BC3947}" type="sibTrans" cxnId="{896DF134-4F11-4F8F-BBD8-9A0A3BF83848}">
      <dgm:prSet/>
      <dgm:spPr/>
      <dgm:t>
        <a:bodyPr/>
        <a:lstStyle/>
        <a:p>
          <a:endParaRPr lang="bg-BG"/>
        </a:p>
      </dgm:t>
    </dgm:pt>
    <dgm:pt modelId="{FCA59308-16C1-43E8-BD83-A4F61F7A8795}" type="pres">
      <dgm:prSet presAssocID="{82461989-3063-457F-BDC6-A871CA684034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bg-BG"/>
        </a:p>
      </dgm:t>
    </dgm:pt>
    <dgm:pt modelId="{9CCCC413-8041-45A6-9A4D-CC1A950CC85B}" type="pres">
      <dgm:prSet presAssocID="{28DF92E1-8872-4D0D-AB52-8576189C6559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bg-BG"/>
        </a:p>
      </dgm:t>
    </dgm:pt>
    <dgm:pt modelId="{585EF325-851F-4404-8584-A953B69169D4}" type="pres">
      <dgm:prSet presAssocID="{8E0671F4-95C2-4C82-BC1E-953EB4764FA5}" presName="Accent" presStyleLbl="node1" presStyleIdx="1" presStyleCnt="2"/>
      <dgm:spPr/>
    </dgm:pt>
    <dgm:pt modelId="{8215FD8D-A821-474C-A651-A9C34758B145}" type="pres">
      <dgm:prSet presAssocID="{8E0671F4-95C2-4C82-BC1E-953EB4764FA5}" presName="Image1" presStyleLbl="fgImgPlace1" presStyleIdx="0" presStyleCnt="3" custLinFactNeighborX="40206" custLinFactNeighborY="-274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88749AA-4B37-498C-A5E9-B88E6DAB3605}" type="pres">
      <dgm:prSet presAssocID="{8E0671F4-95C2-4C82-BC1E-953EB4764FA5}" presName="Child1" presStyleLbl="revTx" presStyleIdx="0" presStyleCnt="3" custLinFactNeighborX="29206" custLinFactNeighborY="-6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1E8E2BD-8694-467F-AEE0-34B8E92E977C}" type="pres">
      <dgm:prSet presAssocID="{7EC3285A-74C6-40DE-AE64-5E20A75916E5}" presName="Image2" presStyleCnt="0"/>
      <dgm:spPr/>
    </dgm:pt>
    <dgm:pt modelId="{DDCA7717-6C34-42B3-953A-13D8C19FEDB0}" type="pres">
      <dgm:prSet presAssocID="{7EC3285A-74C6-40DE-AE64-5E20A75916E5}" presName="Image" presStyleLbl="fgImgPlace1" presStyleIdx="1" presStyleCnt="3" custLinFactNeighborX="29575" custLinFactNeighborY="1003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64AD1F0-825D-4D8A-8E0A-DE833A93D782}" type="pres">
      <dgm:prSet presAssocID="{7EC3285A-74C6-40DE-AE64-5E20A75916E5}" presName="Child2" presStyleLbl="revTx" presStyleIdx="1" presStyleCnt="3" custScaleY="42117" custLinFactNeighborX="16661" custLinFactNeighborY="26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6910409-5B5A-442A-B158-28B63396688D}" type="pres">
      <dgm:prSet presAssocID="{2E7C14B0-0796-40D8-888E-26FEE7F44786}" presName="Image3" presStyleCnt="0"/>
      <dgm:spPr/>
    </dgm:pt>
    <dgm:pt modelId="{22990D5A-6DDA-4118-BB86-A562DB182EDF}" type="pres">
      <dgm:prSet presAssocID="{2E7C14B0-0796-40D8-888E-26FEE7F44786}" presName="Image" presStyleLbl="fgImgPlace1" presStyleIdx="2" presStyleCnt="3" custScaleX="53210" custScaleY="52963" custLinFactNeighborX="28019" custLinFactNeighborY="29105"/>
      <dgm:spPr/>
    </dgm:pt>
    <dgm:pt modelId="{3470CB79-BE97-44A4-894F-9B0001EA619C}" type="pres">
      <dgm:prSet presAssocID="{2E7C14B0-0796-40D8-888E-26FEE7F44786}" presName="Child3" presStyleLbl="revTx" presStyleIdx="2" presStyleCnt="3" custScaleX="151174" custScaleY="40562" custLinFactNeighborX="38564" custLinFactNeighborY="619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B666E3C-EE71-4A4D-8DA0-5E411CAEFBB2}" type="presOf" srcId="{28DF92E1-8872-4D0D-AB52-8576189C6559}" destId="{9CCCC413-8041-45A6-9A4D-CC1A950CC85B}" srcOrd="0" destOrd="0" presId="urn:microsoft.com/office/officeart/2011/layout/RadialPictureList"/>
    <dgm:cxn modelId="{B4C252E3-C145-4E04-9FC0-D9A3ED2E1A01}" srcId="{82461989-3063-457F-BDC6-A871CA684034}" destId="{28DF92E1-8872-4D0D-AB52-8576189C6559}" srcOrd="0" destOrd="0" parTransId="{1E6F6EB3-1B43-47E9-A04D-5EDF72827081}" sibTransId="{AE14ACA9-0AFC-4584-BE9E-2A81CDAE97A2}"/>
    <dgm:cxn modelId="{CD1E461A-8D8A-4A18-8F5D-3ECD3FE46687}" type="presOf" srcId="{8E0671F4-95C2-4C82-BC1E-953EB4764FA5}" destId="{688749AA-4B37-498C-A5E9-B88E6DAB3605}" srcOrd="0" destOrd="0" presId="urn:microsoft.com/office/officeart/2011/layout/RadialPictureList"/>
    <dgm:cxn modelId="{CA45BED2-B079-404E-AD8D-4B16E4CCE389}" type="presOf" srcId="{7EC3285A-74C6-40DE-AE64-5E20A75916E5}" destId="{464AD1F0-825D-4D8A-8E0A-DE833A93D782}" srcOrd="0" destOrd="0" presId="urn:microsoft.com/office/officeart/2011/layout/RadialPictureList"/>
    <dgm:cxn modelId="{2C7A8A11-37C5-402F-ACF8-A230FBC36A24}" type="presOf" srcId="{2E7C14B0-0796-40D8-888E-26FEE7F44786}" destId="{3470CB79-BE97-44A4-894F-9B0001EA619C}" srcOrd="0" destOrd="0" presId="urn:microsoft.com/office/officeart/2011/layout/RadialPictureList"/>
    <dgm:cxn modelId="{0805F380-3408-4B3F-AFF8-2620118037E3}" type="presOf" srcId="{82461989-3063-457F-BDC6-A871CA684034}" destId="{FCA59308-16C1-43E8-BD83-A4F61F7A8795}" srcOrd="0" destOrd="0" presId="urn:microsoft.com/office/officeart/2011/layout/RadialPictureList"/>
    <dgm:cxn modelId="{896DF134-4F11-4F8F-BBD8-9A0A3BF83848}" srcId="{28DF92E1-8872-4D0D-AB52-8576189C6559}" destId="{2E7C14B0-0796-40D8-888E-26FEE7F44786}" srcOrd="2" destOrd="0" parTransId="{69C7CF26-3D66-41D6-92F1-924356F7A0D9}" sibTransId="{3D29F916-2B56-4EA8-B770-F6ABA1BC3947}"/>
    <dgm:cxn modelId="{872FB251-1C05-43C7-ACDB-5913D1C649B1}" srcId="{28DF92E1-8872-4D0D-AB52-8576189C6559}" destId="{8E0671F4-95C2-4C82-BC1E-953EB4764FA5}" srcOrd="0" destOrd="0" parTransId="{2AB38311-19E9-4648-A246-5C122A999731}" sibTransId="{7752D2FB-92B6-4765-9A4D-631E49C64017}"/>
    <dgm:cxn modelId="{144458A1-99CB-4215-AD6E-89B584EA6F3E}" srcId="{28DF92E1-8872-4D0D-AB52-8576189C6559}" destId="{7EC3285A-74C6-40DE-AE64-5E20A75916E5}" srcOrd="1" destOrd="0" parTransId="{2C07EEEB-AA99-4852-9EEE-EB01C7EF679D}" sibTransId="{DF607B50-58AD-4719-BA95-45A9338793F3}"/>
    <dgm:cxn modelId="{56C43F25-F586-46DF-9F17-C80F55CDDAAC}" type="presParOf" srcId="{FCA59308-16C1-43E8-BD83-A4F61F7A8795}" destId="{9CCCC413-8041-45A6-9A4D-CC1A950CC85B}" srcOrd="0" destOrd="0" presId="urn:microsoft.com/office/officeart/2011/layout/RadialPictureList"/>
    <dgm:cxn modelId="{997C6297-1B1B-48BD-877E-D39864A76C46}" type="presParOf" srcId="{FCA59308-16C1-43E8-BD83-A4F61F7A8795}" destId="{585EF325-851F-4404-8584-A953B69169D4}" srcOrd="1" destOrd="0" presId="urn:microsoft.com/office/officeart/2011/layout/RadialPictureList"/>
    <dgm:cxn modelId="{D00ED298-BB44-41C7-87E1-12CCA5D74DB5}" type="presParOf" srcId="{FCA59308-16C1-43E8-BD83-A4F61F7A8795}" destId="{8215FD8D-A821-474C-A651-A9C34758B145}" srcOrd="2" destOrd="0" presId="urn:microsoft.com/office/officeart/2011/layout/RadialPictureList"/>
    <dgm:cxn modelId="{EDEBBE11-FC3E-4580-A2BF-00054636CB55}" type="presParOf" srcId="{FCA59308-16C1-43E8-BD83-A4F61F7A8795}" destId="{688749AA-4B37-498C-A5E9-B88E6DAB3605}" srcOrd="3" destOrd="0" presId="urn:microsoft.com/office/officeart/2011/layout/RadialPictureList"/>
    <dgm:cxn modelId="{A26F9318-0C5A-4EF9-A6B6-E016E94E0A28}" type="presParOf" srcId="{FCA59308-16C1-43E8-BD83-A4F61F7A8795}" destId="{21E8E2BD-8694-467F-AEE0-34B8E92E977C}" srcOrd="4" destOrd="0" presId="urn:microsoft.com/office/officeart/2011/layout/RadialPictureList"/>
    <dgm:cxn modelId="{6C8C1AE4-8AD3-45CB-B401-2082A4978A6A}" type="presParOf" srcId="{21E8E2BD-8694-467F-AEE0-34B8E92E977C}" destId="{DDCA7717-6C34-42B3-953A-13D8C19FEDB0}" srcOrd="0" destOrd="0" presId="urn:microsoft.com/office/officeart/2011/layout/RadialPictureList"/>
    <dgm:cxn modelId="{364030DF-B6E5-4916-B9C0-C7967E7795CA}" type="presParOf" srcId="{FCA59308-16C1-43E8-BD83-A4F61F7A8795}" destId="{464AD1F0-825D-4D8A-8E0A-DE833A93D782}" srcOrd="5" destOrd="0" presId="urn:microsoft.com/office/officeart/2011/layout/RadialPictureList"/>
    <dgm:cxn modelId="{362D0B27-4CE9-48DD-84A5-1F2543AD697B}" type="presParOf" srcId="{FCA59308-16C1-43E8-BD83-A4F61F7A8795}" destId="{A6910409-5B5A-442A-B158-28B63396688D}" srcOrd="6" destOrd="0" presId="urn:microsoft.com/office/officeart/2011/layout/RadialPictureList"/>
    <dgm:cxn modelId="{CD66B299-7EC7-46B9-A2F6-85DF68F3E839}" type="presParOf" srcId="{A6910409-5B5A-442A-B158-28B63396688D}" destId="{22990D5A-6DDA-4118-BB86-A562DB182EDF}" srcOrd="0" destOrd="0" presId="urn:microsoft.com/office/officeart/2011/layout/RadialPictureList"/>
    <dgm:cxn modelId="{8D00AEB0-7AE5-448C-9E67-727B1C758E41}" type="presParOf" srcId="{FCA59308-16C1-43E8-BD83-A4F61F7A8795}" destId="{3470CB79-BE97-44A4-894F-9B0001EA619C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B25D2D-45D4-4B62-89A2-9792006D2B74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33FFC38-04D6-4432-B937-3560F79BD4F5}">
      <dgm:prSet phldrT="[Text]"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pt</a:t>
          </a:r>
          <a:endParaRPr lang="bg-BG" dirty="0"/>
        </a:p>
      </dgm:t>
    </dgm:pt>
    <dgm:pt modelId="{7E4378E3-45DB-4B1C-A404-853DD66A375C}" type="parTrans" cxnId="{D44B2500-8D8B-4477-8B76-71A0087B2045}">
      <dgm:prSet/>
      <dgm:spPr/>
      <dgm:t>
        <a:bodyPr/>
        <a:lstStyle/>
        <a:p>
          <a:endParaRPr lang="bg-BG"/>
        </a:p>
      </dgm:t>
    </dgm:pt>
    <dgm:pt modelId="{0CC96EF6-F767-4A04-9C50-04AE4E9C21C7}" type="sibTrans" cxnId="{D44B2500-8D8B-4477-8B76-71A0087B2045}">
      <dgm:prSet/>
      <dgm:spPr/>
      <dgm:t>
        <a:bodyPr/>
        <a:lstStyle/>
        <a:p>
          <a:endParaRPr lang="bg-BG"/>
        </a:p>
      </dgm:t>
    </dgm:pt>
    <dgm:pt modelId="{90D46064-5053-4558-A34A-861DEDB22EBD}">
      <dgm:prSet phldrT="[Text]" custT="1"/>
      <dgm:spPr/>
      <dgm:t>
        <a:bodyPr/>
        <a:lstStyle/>
        <a:p>
          <a:r>
            <a:rPr lang="bg-BG" sz="800" dirty="0" smtClean="0"/>
            <a:t>Твърде малък размер за разчитане</a:t>
          </a:r>
          <a:endParaRPr lang="bg-BG" sz="800" dirty="0"/>
        </a:p>
      </dgm:t>
    </dgm:pt>
    <dgm:pt modelId="{B3C56F3C-F5CA-440E-8221-25175FC3A0E3}" type="parTrans" cxnId="{8524225A-1838-4D36-8F92-26342735507C}">
      <dgm:prSet/>
      <dgm:spPr/>
      <dgm:t>
        <a:bodyPr/>
        <a:lstStyle/>
        <a:p>
          <a:endParaRPr lang="bg-BG"/>
        </a:p>
      </dgm:t>
    </dgm:pt>
    <dgm:pt modelId="{0FE1C8C0-EE4C-4755-BE90-C1ED4AA0A3C2}" type="sibTrans" cxnId="{8524225A-1838-4D36-8F92-26342735507C}">
      <dgm:prSet/>
      <dgm:spPr/>
      <dgm:t>
        <a:bodyPr/>
        <a:lstStyle/>
        <a:p>
          <a:endParaRPr lang="bg-BG"/>
        </a:p>
      </dgm:t>
    </dgm:pt>
    <dgm:pt modelId="{B517B567-5699-4767-9C8F-E906AF8CEB66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bg-BG" dirty="0" smtClean="0"/>
            <a:t>1</a:t>
          </a:r>
          <a:r>
            <a:rPr lang="en-US" dirty="0" smtClean="0"/>
            <a:t> </a:t>
          </a:r>
          <a:r>
            <a:rPr lang="en-US" dirty="0" err="1" smtClean="0"/>
            <a:t>pt</a:t>
          </a:r>
          <a:endParaRPr lang="bg-BG" dirty="0"/>
        </a:p>
      </dgm:t>
    </dgm:pt>
    <dgm:pt modelId="{D59FA1E9-AFDD-476C-AEBD-129CD002E958}" type="parTrans" cxnId="{DC216FCD-9105-4DDA-8466-FB63C5286A93}">
      <dgm:prSet/>
      <dgm:spPr/>
      <dgm:t>
        <a:bodyPr/>
        <a:lstStyle/>
        <a:p>
          <a:endParaRPr lang="bg-BG"/>
        </a:p>
      </dgm:t>
    </dgm:pt>
    <dgm:pt modelId="{A2107ADB-F288-4797-9C29-1756B4FDEF00}" type="sibTrans" cxnId="{DC216FCD-9105-4DDA-8466-FB63C5286A93}">
      <dgm:prSet/>
      <dgm:spPr/>
      <dgm:t>
        <a:bodyPr/>
        <a:lstStyle/>
        <a:p>
          <a:endParaRPr lang="bg-BG"/>
        </a:p>
      </dgm:t>
    </dgm:pt>
    <dgm:pt modelId="{F32259BD-EF60-4FE5-BFF1-FDC7E47AD72D}">
      <dgm:prSet phldrT="[Text]" custT="1"/>
      <dgm:spPr/>
      <dgm:t>
        <a:bodyPr/>
        <a:lstStyle/>
        <a:p>
          <a:r>
            <a:rPr lang="bg-BG" sz="1100" dirty="0" smtClean="0"/>
            <a:t>Основен размер</a:t>
          </a:r>
          <a:endParaRPr lang="bg-BG" sz="1100" dirty="0"/>
        </a:p>
      </dgm:t>
    </dgm:pt>
    <dgm:pt modelId="{0F2C375E-1099-4428-BBD6-6B2E7533E400}" type="parTrans" cxnId="{5679F3BC-B978-40DF-86A2-D9EBA388E748}">
      <dgm:prSet/>
      <dgm:spPr/>
      <dgm:t>
        <a:bodyPr/>
        <a:lstStyle/>
        <a:p>
          <a:endParaRPr lang="bg-BG"/>
        </a:p>
      </dgm:t>
    </dgm:pt>
    <dgm:pt modelId="{361D6680-4446-4FF2-B78F-2DD51A4108D3}" type="sibTrans" cxnId="{5679F3BC-B978-40DF-86A2-D9EBA388E748}">
      <dgm:prSet/>
      <dgm:spPr/>
      <dgm:t>
        <a:bodyPr/>
        <a:lstStyle/>
        <a:p>
          <a:endParaRPr lang="bg-BG"/>
        </a:p>
      </dgm:t>
    </dgm:pt>
    <dgm:pt modelId="{B0F61EA8-1F60-43AA-910D-B4D9203088E4}">
      <dgm:prSet phldrT="[Text]"/>
      <dgm:spPr/>
      <dgm:t>
        <a:bodyPr/>
        <a:lstStyle/>
        <a:p>
          <a:r>
            <a:rPr lang="en-US" dirty="0" smtClean="0"/>
            <a:t>20 </a:t>
          </a:r>
          <a:r>
            <a:rPr lang="en-US" dirty="0" err="1" smtClean="0"/>
            <a:t>pt</a:t>
          </a:r>
          <a:endParaRPr lang="bg-BG" dirty="0"/>
        </a:p>
      </dgm:t>
    </dgm:pt>
    <dgm:pt modelId="{51A67FA5-C957-4C03-919E-6D5A14C5EEA6}" type="parTrans" cxnId="{2ECC03BB-4450-450A-9D24-B351FF344EFC}">
      <dgm:prSet/>
      <dgm:spPr/>
      <dgm:t>
        <a:bodyPr/>
        <a:lstStyle/>
        <a:p>
          <a:endParaRPr lang="bg-BG"/>
        </a:p>
      </dgm:t>
    </dgm:pt>
    <dgm:pt modelId="{00A8D33F-C289-4A52-A3C4-5AE80DCF8B17}" type="sibTrans" cxnId="{2ECC03BB-4450-450A-9D24-B351FF344EFC}">
      <dgm:prSet/>
      <dgm:spPr/>
      <dgm:t>
        <a:bodyPr/>
        <a:lstStyle/>
        <a:p>
          <a:endParaRPr lang="bg-BG"/>
        </a:p>
      </dgm:t>
    </dgm:pt>
    <dgm:pt modelId="{199497DB-F56B-44DE-A8E8-676C7ED270E9}">
      <dgm:prSet phldrT="[Text]" custT="1"/>
      <dgm:spPr/>
      <dgm:t>
        <a:bodyPr/>
        <a:lstStyle/>
        <a:p>
          <a:r>
            <a:rPr lang="bg-BG" sz="2000" dirty="0" smtClean="0"/>
            <a:t>За заглавия</a:t>
          </a:r>
          <a:endParaRPr lang="bg-BG" sz="2000" dirty="0"/>
        </a:p>
      </dgm:t>
    </dgm:pt>
    <dgm:pt modelId="{E7283D89-D779-4FE5-9962-CFE92150A296}" type="parTrans" cxnId="{72567697-C4C8-49E6-8689-352D6073066A}">
      <dgm:prSet/>
      <dgm:spPr/>
      <dgm:t>
        <a:bodyPr/>
        <a:lstStyle/>
        <a:p>
          <a:endParaRPr lang="bg-BG"/>
        </a:p>
      </dgm:t>
    </dgm:pt>
    <dgm:pt modelId="{36621AA7-C332-4AB0-8B42-E35E569BD182}" type="sibTrans" cxnId="{72567697-C4C8-49E6-8689-352D6073066A}">
      <dgm:prSet/>
      <dgm:spPr/>
      <dgm:t>
        <a:bodyPr/>
        <a:lstStyle/>
        <a:p>
          <a:endParaRPr lang="bg-BG"/>
        </a:p>
      </dgm:t>
    </dgm:pt>
    <dgm:pt modelId="{BF41CF34-5FBD-417F-9F4D-B55A36480024}">
      <dgm:prSet phldrT="[Text]" custT="1"/>
      <dgm:spPr/>
      <dgm:t>
        <a:bodyPr/>
        <a:lstStyle/>
        <a:p>
          <a:r>
            <a:rPr lang="bg-BG" sz="2000" dirty="0" smtClean="0"/>
            <a:t>36</a:t>
          </a:r>
          <a:r>
            <a:rPr lang="en-US" sz="2000" dirty="0" err="1" smtClean="0"/>
            <a:t>pt</a:t>
          </a:r>
          <a:endParaRPr lang="bg-BG" sz="2000" dirty="0"/>
        </a:p>
      </dgm:t>
    </dgm:pt>
    <dgm:pt modelId="{46C0DBAC-7B18-4C6A-83D1-D01BB9D4AE70}" type="parTrans" cxnId="{DF6085D2-313E-4C2D-A4DC-D30E8C2986E3}">
      <dgm:prSet/>
      <dgm:spPr/>
      <dgm:t>
        <a:bodyPr/>
        <a:lstStyle/>
        <a:p>
          <a:endParaRPr lang="bg-BG"/>
        </a:p>
      </dgm:t>
    </dgm:pt>
    <dgm:pt modelId="{63127D2E-A886-4636-AC91-D6E00A8DC1E3}" type="sibTrans" cxnId="{DF6085D2-313E-4C2D-A4DC-D30E8C2986E3}">
      <dgm:prSet/>
      <dgm:spPr/>
      <dgm:t>
        <a:bodyPr/>
        <a:lstStyle/>
        <a:p>
          <a:endParaRPr lang="bg-BG"/>
        </a:p>
      </dgm:t>
    </dgm:pt>
    <dgm:pt modelId="{ACC301FD-C2D2-4AFD-95E4-382C357BF8E1}">
      <dgm:prSet phldrT="[Text]" custT="1"/>
      <dgm:spPr/>
      <dgm:t>
        <a:bodyPr/>
        <a:lstStyle/>
        <a:p>
          <a:r>
            <a:rPr lang="bg-BG" sz="2000" dirty="0" smtClean="0"/>
            <a:t>За плакат</a:t>
          </a:r>
          <a:endParaRPr lang="bg-BG" sz="2000" dirty="0"/>
        </a:p>
      </dgm:t>
    </dgm:pt>
    <dgm:pt modelId="{9A337183-3B54-4F5B-B6B1-DE346058DF75}" type="parTrans" cxnId="{7F21CC0A-195B-41E5-8D95-0336A62284B8}">
      <dgm:prSet/>
      <dgm:spPr/>
      <dgm:t>
        <a:bodyPr/>
        <a:lstStyle/>
        <a:p>
          <a:endParaRPr lang="bg-BG"/>
        </a:p>
      </dgm:t>
    </dgm:pt>
    <dgm:pt modelId="{91A85765-FBEB-4168-9199-A8B282408278}" type="sibTrans" cxnId="{7F21CC0A-195B-41E5-8D95-0336A62284B8}">
      <dgm:prSet/>
      <dgm:spPr/>
      <dgm:t>
        <a:bodyPr/>
        <a:lstStyle/>
        <a:p>
          <a:endParaRPr lang="bg-BG"/>
        </a:p>
      </dgm:t>
    </dgm:pt>
    <dgm:pt modelId="{BEB15815-AAD4-4C91-AD9F-5912364E46E8}" type="pres">
      <dgm:prSet presAssocID="{4DB25D2D-45D4-4B62-89A2-9792006D2B7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AE2B3598-244E-4076-8B26-937197F27312}" type="pres">
      <dgm:prSet presAssocID="{A33FFC38-04D6-4432-B937-3560F79BD4F5}" presName="composite" presStyleCnt="0"/>
      <dgm:spPr/>
    </dgm:pt>
    <dgm:pt modelId="{522F3DD2-3004-4D13-A592-AF5AA8EF406E}" type="pres">
      <dgm:prSet presAssocID="{A33FFC38-04D6-4432-B937-3560F79BD4F5}" presName="BackAccent" presStyleLbl="bgShp" presStyleIdx="0" presStyleCnt="4"/>
      <dgm:spPr/>
    </dgm:pt>
    <dgm:pt modelId="{265B6597-A302-40C2-9C4E-E7AE830A7936}" type="pres">
      <dgm:prSet presAssocID="{A33FFC38-04D6-4432-B937-3560F79BD4F5}" presName="Accent" presStyleLbl="alignNode1" presStyleIdx="0" presStyleCnt="4"/>
      <dgm:spPr/>
    </dgm:pt>
    <dgm:pt modelId="{D593C00A-FC05-4841-AB28-366C022D9D80}" type="pres">
      <dgm:prSet presAssocID="{A33FFC38-04D6-4432-B937-3560F79BD4F5}" presName="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7D421ED-5DE4-4868-96E9-2AA8728F7206}" type="pres">
      <dgm:prSet presAssocID="{A33FFC38-04D6-4432-B937-3560F79BD4F5}" presName="Parent" presStyleLbl="revTx" presStyleIdx="1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278F2C-6291-4497-8E8C-0B703653D0A5}" type="pres">
      <dgm:prSet presAssocID="{0CC96EF6-F767-4A04-9C50-04AE4E9C21C7}" presName="sibTrans" presStyleCnt="0"/>
      <dgm:spPr/>
    </dgm:pt>
    <dgm:pt modelId="{EDD8E2DB-647F-4B53-89AB-24CFD4AF3848}" type="pres">
      <dgm:prSet presAssocID="{B517B567-5699-4767-9C8F-E906AF8CEB66}" presName="composite" presStyleCnt="0"/>
      <dgm:spPr/>
    </dgm:pt>
    <dgm:pt modelId="{12D0E27D-6B98-4470-BC0D-E27BF6465C90}" type="pres">
      <dgm:prSet presAssocID="{B517B567-5699-4767-9C8F-E906AF8CEB66}" presName="BackAccent" presStyleLbl="bgShp" presStyleIdx="1" presStyleCnt="4"/>
      <dgm:spPr/>
    </dgm:pt>
    <dgm:pt modelId="{78C10DAD-CE05-4E19-B3E5-A71A4F1025B1}" type="pres">
      <dgm:prSet presAssocID="{B517B567-5699-4767-9C8F-E906AF8CEB66}" presName="Accent" presStyleLbl="alignNode1" presStyleIdx="1" presStyleCnt="4"/>
      <dgm:spPr/>
    </dgm:pt>
    <dgm:pt modelId="{1CBDF246-818E-4429-835D-165B95F0DAFD}" type="pres">
      <dgm:prSet presAssocID="{B517B567-5699-4767-9C8F-E906AF8CEB66}" presName="Child" presStyleLbl="revTx" presStyleIdx="2" presStyleCnt="8" custScaleX="838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103589C-42C9-4FFF-8412-081712DE7F74}" type="pres">
      <dgm:prSet presAssocID="{B517B567-5699-4767-9C8F-E906AF8CEB66}" presName="Parent" presStyleLbl="revTx" presStyleIdx="3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D3886D9-9D72-4822-9B50-D8495996ECC8}" type="pres">
      <dgm:prSet presAssocID="{A2107ADB-F288-4797-9C29-1756B4FDEF00}" presName="sibTrans" presStyleCnt="0"/>
      <dgm:spPr/>
    </dgm:pt>
    <dgm:pt modelId="{DE83E3EA-F45A-4A71-8E95-FCDA022F15A9}" type="pres">
      <dgm:prSet presAssocID="{B0F61EA8-1F60-43AA-910D-B4D9203088E4}" presName="composite" presStyleCnt="0"/>
      <dgm:spPr/>
    </dgm:pt>
    <dgm:pt modelId="{BC823C1D-59D5-46FB-9B40-E6EEA1CB840B}" type="pres">
      <dgm:prSet presAssocID="{B0F61EA8-1F60-43AA-910D-B4D9203088E4}" presName="BackAccent" presStyleLbl="bgShp" presStyleIdx="2" presStyleCnt="4"/>
      <dgm:spPr/>
    </dgm:pt>
    <dgm:pt modelId="{76DDD695-BDD4-4116-B962-848A85076CFB}" type="pres">
      <dgm:prSet presAssocID="{B0F61EA8-1F60-43AA-910D-B4D9203088E4}" presName="Accent" presStyleLbl="alignNode1" presStyleIdx="2" presStyleCnt="4"/>
      <dgm:spPr/>
    </dgm:pt>
    <dgm:pt modelId="{3955A3F1-388F-499D-A232-FF6CEFA6221E}" type="pres">
      <dgm:prSet presAssocID="{B0F61EA8-1F60-43AA-910D-B4D9203088E4}" presName="Child" presStyleLbl="revTx" presStyleIdx="4" presStyleCnt="8" custScaleX="113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AFB67C5-33E9-4FFE-BD91-59718EE28A38}" type="pres">
      <dgm:prSet presAssocID="{B0F61EA8-1F60-43AA-910D-B4D9203088E4}" presName="Parent" presStyleLbl="revTx" presStyleIdx="5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4C0D628-DD7C-43A5-B227-6DC0053A71B6}" type="pres">
      <dgm:prSet presAssocID="{00A8D33F-C289-4A52-A3C4-5AE80DCF8B17}" presName="sibTrans" presStyleCnt="0"/>
      <dgm:spPr/>
    </dgm:pt>
    <dgm:pt modelId="{399AAA3D-13BC-4D70-96E3-9554297CE1EF}" type="pres">
      <dgm:prSet presAssocID="{BF41CF34-5FBD-417F-9F4D-B55A36480024}" presName="composite" presStyleCnt="0"/>
      <dgm:spPr/>
    </dgm:pt>
    <dgm:pt modelId="{16EABA11-FBCF-4AF6-B8C7-DCFD12CF35CF}" type="pres">
      <dgm:prSet presAssocID="{BF41CF34-5FBD-417F-9F4D-B55A36480024}" presName="BackAccent" presStyleLbl="bgShp" presStyleIdx="3" presStyleCnt="4"/>
      <dgm:spPr/>
    </dgm:pt>
    <dgm:pt modelId="{D277D964-B346-4F6A-B13B-1FE4E85E3F6A}" type="pres">
      <dgm:prSet presAssocID="{BF41CF34-5FBD-417F-9F4D-B55A36480024}" presName="Accent" presStyleLbl="alignNode1" presStyleIdx="3" presStyleCnt="4"/>
      <dgm:spPr/>
    </dgm:pt>
    <dgm:pt modelId="{1E938C74-7F04-491F-BFE6-08F26C152C86}" type="pres">
      <dgm:prSet presAssocID="{BF41CF34-5FBD-417F-9F4D-B55A36480024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0A8B53D-739D-41D0-BD04-B0FF683930CD}" type="pres">
      <dgm:prSet presAssocID="{BF41CF34-5FBD-417F-9F4D-B55A36480024}" presName="Parent" presStyleLbl="revTx" presStyleIdx="7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524225A-1838-4D36-8F92-26342735507C}" srcId="{A33FFC38-04D6-4432-B937-3560F79BD4F5}" destId="{90D46064-5053-4558-A34A-861DEDB22EBD}" srcOrd="0" destOrd="0" parTransId="{B3C56F3C-F5CA-440E-8221-25175FC3A0E3}" sibTransId="{0FE1C8C0-EE4C-4755-BE90-C1ED4AA0A3C2}"/>
    <dgm:cxn modelId="{5679F3BC-B978-40DF-86A2-D9EBA388E748}" srcId="{B517B567-5699-4767-9C8F-E906AF8CEB66}" destId="{F32259BD-EF60-4FE5-BFF1-FDC7E47AD72D}" srcOrd="0" destOrd="0" parTransId="{0F2C375E-1099-4428-BBD6-6B2E7533E400}" sibTransId="{361D6680-4446-4FF2-B78F-2DD51A4108D3}"/>
    <dgm:cxn modelId="{DC216FCD-9105-4DDA-8466-FB63C5286A93}" srcId="{4DB25D2D-45D4-4B62-89A2-9792006D2B74}" destId="{B517B567-5699-4767-9C8F-E906AF8CEB66}" srcOrd="1" destOrd="0" parTransId="{D59FA1E9-AFDD-476C-AEBD-129CD002E958}" sibTransId="{A2107ADB-F288-4797-9C29-1756B4FDEF00}"/>
    <dgm:cxn modelId="{72567697-C4C8-49E6-8689-352D6073066A}" srcId="{B0F61EA8-1F60-43AA-910D-B4D9203088E4}" destId="{199497DB-F56B-44DE-A8E8-676C7ED270E9}" srcOrd="0" destOrd="0" parTransId="{E7283D89-D779-4FE5-9962-CFE92150A296}" sibTransId="{36621AA7-C332-4AB0-8B42-E35E569BD182}"/>
    <dgm:cxn modelId="{125918F5-130A-47AF-AA44-D994EC525B49}" type="presOf" srcId="{BF41CF34-5FBD-417F-9F4D-B55A36480024}" destId="{B0A8B53D-739D-41D0-BD04-B0FF683930CD}" srcOrd="0" destOrd="0" presId="urn:microsoft.com/office/officeart/2008/layout/IncreasingCircleProcess"/>
    <dgm:cxn modelId="{F5739C47-7FD8-4167-BE9C-94A6C5958AD6}" type="presOf" srcId="{B517B567-5699-4767-9C8F-E906AF8CEB66}" destId="{5103589C-42C9-4FFF-8412-081712DE7F74}" srcOrd="0" destOrd="0" presId="urn:microsoft.com/office/officeart/2008/layout/IncreasingCircleProcess"/>
    <dgm:cxn modelId="{E959E9E9-9DFF-4F51-81C0-2F2C517EEB04}" type="presOf" srcId="{90D46064-5053-4558-A34A-861DEDB22EBD}" destId="{D593C00A-FC05-4841-AB28-366C022D9D80}" srcOrd="0" destOrd="0" presId="urn:microsoft.com/office/officeart/2008/layout/IncreasingCircleProcess"/>
    <dgm:cxn modelId="{746B9C80-545D-4110-A702-3BB8FA8450F1}" type="presOf" srcId="{ACC301FD-C2D2-4AFD-95E4-382C357BF8E1}" destId="{1E938C74-7F04-491F-BFE6-08F26C152C86}" srcOrd="0" destOrd="0" presId="urn:microsoft.com/office/officeart/2008/layout/IncreasingCircleProcess"/>
    <dgm:cxn modelId="{1FD109D5-A105-491D-B6AB-80EF3F363B6D}" type="presOf" srcId="{B0F61EA8-1F60-43AA-910D-B4D9203088E4}" destId="{0AFB67C5-33E9-4FFE-BD91-59718EE28A38}" srcOrd="0" destOrd="0" presId="urn:microsoft.com/office/officeart/2008/layout/IncreasingCircleProcess"/>
    <dgm:cxn modelId="{26635732-60A8-40EB-8258-E73EED38AE84}" type="presOf" srcId="{199497DB-F56B-44DE-A8E8-676C7ED270E9}" destId="{3955A3F1-388F-499D-A232-FF6CEFA6221E}" srcOrd="0" destOrd="0" presId="urn:microsoft.com/office/officeart/2008/layout/IncreasingCircleProcess"/>
    <dgm:cxn modelId="{2ECC03BB-4450-450A-9D24-B351FF344EFC}" srcId="{4DB25D2D-45D4-4B62-89A2-9792006D2B74}" destId="{B0F61EA8-1F60-43AA-910D-B4D9203088E4}" srcOrd="2" destOrd="0" parTransId="{51A67FA5-C957-4C03-919E-6D5A14C5EEA6}" sibTransId="{00A8D33F-C289-4A52-A3C4-5AE80DCF8B17}"/>
    <dgm:cxn modelId="{DF6085D2-313E-4C2D-A4DC-D30E8C2986E3}" srcId="{4DB25D2D-45D4-4B62-89A2-9792006D2B74}" destId="{BF41CF34-5FBD-417F-9F4D-B55A36480024}" srcOrd="3" destOrd="0" parTransId="{46C0DBAC-7B18-4C6A-83D1-D01BB9D4AE70}" sibTransId="{63127D2E-A886-4636-AC91-D6E00A8DC1E3}"/>
    <dgm:cxn modelId="{D44B2500-8D8B-4477-8B76-71A0087B2045}" srcId="{4DB25D2D-45D4-4B62-89A2-9792006D2B74}" destId="{A33FFC38-04D6-4432-B937-3560F79BD4F5}" srcOrd="0" destOrd="0" parTransId="{7E4378E3-45DB-4B1C-A404-853DD66A375C}" sibTransId="{0CC96EF6-F767-4A04-9C50-04AE4E9C21C7}"/>
    <dgm:cxn modelId="{586D616D-93CC-42FE-A3E3-6EA82ADE0ED0}" type="presOf" srcId="{A33FFC38-04D6-4432-B937-3560F79BD4F5}" destId="{67D421ED-5DE4-4868-96E9-2AA8728F7206}" srcOrd="0" destOrd="0" presId="urn:microsoft.com/office/officeart/2008/layout/IncreasingCircleProcess"/>
    <dgm:cxn modelId="{BF679247-1EFD-4CB2-B5C5-E9757E62C428}" type="presOf" srcId="{4DB25D2D-45D4-4B62-89A2-9792006D2B74}" destId="{BEB15815-AAD4-4C91-AD9F-5912364E46E8}" srcOrd="0" destOrd="0" presId="urn:microsoft.com/office/officeart/2008/layout/IncreasingCircleProcess"/>
    <dgm:cxn modelId="{7F21CC0A-195B-41E5-8D95-0336A62284B8}" srcId="{BF41CF34-5FBD-417F-9F4D-B55A36480024}" destId="{ACC301FD-C2D2-4AFD-95E4-382C357BF8E1}" srcOrd="0" destOrd="0" parTransId="{9A337183-3B54-4F5B-B6B1-DE346058DF75}" sibTransId="{91A85765-FBEB-4168-9199-A8B282408278}"/>
    <dgm:cxn modelId="{8FA4611D-EBDB-464C-81E7-6AF56EF33183}" type="presOf" srcId="{F32259BD-EF60-4FE5-BFF1-FDC7E47AD72D}" destId="{1CBDF246-818E-4429-835D-165B95F0DAFD}" srcOrd="0" destOrd="0" presId="urn:microsoft.com/office/officeart/2008/layout/IncreasingCircleProcess"/>
    <dgm:cxn modelId="{1E78AFED-7746-465B-8DFF-A69567AA1C62}" type="presParOf" srcId="{BEB15815-AAD4-4C91-AD9F-5912364E46E8}" destId="{AE2B3598-244E-4076-8B26-937197F27312}" srcOrd="0" destOrd="0" presId="urn:microsoft.com/office/officeart/2008/layout/IncreasingCircleProcess"/>
    <dgm:cxn modelId="{037D9E7A-5C49-4404-96F5-44141072025F}" type="presParOf" srcId="{AE2B3598-244E-4076-8B26-937197F27312}" destId="{522F3DD2-3004-4D13-A592-AF5AA8EF406E}" srcOrd="0" destOrd="0" presId="urn:microsoft.com/office/officeart/2008/layout/IncreasingCircleProcess"/>
    <dgm:cxn modelId="{EC676CBE-D175-4426-9441-AD3FC976D71C}" type="presParOf" srcId="{AE2B3598-244E-4076-8B26-937197F27312}" destId="{265B6597-A302-40C2-9C4E-E7AE830A7936}" srcOrd="1" destOrd="0" presId="urn:microsoft.com/office/officeart/2008/layout/IncreasingCircleProcess"/>
    <dgm:cxn modelId="{CC385C78-AA8A-4D43-B329-0988F9D5ADF7}" type="presParOf" srcId="{AE2B3598-244E-4076-8B26-937197F27312}" destId="{D593C00A-FC05-4841-AB28-366C022D9D80}" srcOrd="2" destOrd="0" presId="urn:microsoft.com/office/officeart/2008/layout/IncreasingCircleProcess"/>
    <dgm:cxn modelId="{975434F1-9F2D-4D5D-8034-BE03A1AE601C}" type="presParOf" srcId="{AE2B3598-244E-4076-8B26-937197F27312}" destId="{67D421ED-5DE4-4868-96E9-2AA8728F7206}" srcOrd="3" destOrd="0" presId="urn:microsoft.com/office/officeart/2008/layout/IncreasingCircleProcess"/>
    <dgm:cxn modelId="{B9EB8BE7-0F52-423C-8922-D9FAA2870FCA}" type="presParOf" srcId="{BEB15815-AAD4-4C91-AD9F-5912364E46E8}" destId="{AB278F2C-6291-4497-8E8C-0B703653D0A5}" srcOrd="1" destOrd="0" presId="urn:microsoft.com/office/officeart/2008/layout/IncreasingCircleProcess"/>
    <dgm:cxn modelId="{FB80DF66-B611-4D51-8F25-3EB15B895BE9}" type="presParOf" srcId="{BEB15815-AAD4-4C91-AD9F-5912364E46E8}" destId="{EDD8E2DB-647F-4B53-89AB-24CFD4AF3848}" srcOrd="2" destOrd="0" presId="urn:microsoft.com/office/officeart/2008/layout/IncreasingCircleProcess"/>
    <dgm:cxn modelId="{5625F4B8-DD27-4595-B1B1-3244D201E4EC}" type="presParOf" srcId="{EDD8E2DB-647F-4B53-89AB-24CFD4AF3848}" destId="{12D0E27D-6B98-4470-BC0D-E27BF6465C90}" srcOrd="0" destOrd="0" presId="urn:microsoft.com/office/officeart/2008/layout/IncreasingCircleProcess"/>
    <dgm:cxn modelId="{EBA72C21-A98F-4188-82D3-742B0B86394E}" type="presParOf" srcId="{EDD8E2DB-647F-4B53-89AB-24CFD4AF3848}" destId="{78C10DAD-CE05-4E19-B3E5-A71A4F1025B1}" srcOrd="1" destOrd="0" presId="urn:microsoft.com/office/officeart/2008/layout/IncreasingCircleProcess"/>
    <dgm:cxn modelId="{339B892E-97A7-4FDC-803E-32A2E2EE8A78}" type="presParOf" srcId="{EDD8E2DB-647F-4B53-89AB-24CFD4AF3848}" destId="{1CBDF246-818E-4429-835D-165B95F0DAFD}" srcOrd="2" destOrd="0" presId="urn:microsoft.com/office/officeart/2008/layout/IncreasingCircleProcess"/>
    <dgm:cxn modelId="{3595E11D-2D80-41CA-AE9A-6A89E5609050}" type="presParOf" srcId="{EDD8E2DB-647F-4B53-89AB-24CFD4AF3848}" destId="{5103589C-42C9-4FFF-8412-081712DE7F74}" srcOrd="3" destOrd="0" presId="urn:microsoft.com/office/officeart/2008/layout/IncreasingCircleProcess"/>
    <dgm:cxn modelId="{98656FB4-EC80-4EFC-B84E-1EC24E687706}" type="presParOf" srcId="{BEB15815-AAD4-4C91-AD9F-5912364E46E8}" destId="{4D3886D9-9D72-4822-9B50-D8495996ECC8}" srcOrd="3" destOrd="0" presId="urn:microsoft.com/office/officeart/2008/layout/IncreasingCircleProcess"/>
    <dgm:cxn modelId="{479890C1-A7C2-4B35-9209-9306FC4DD437}" type="presParOf" srcId="{BEB15815-AAD4-4C91-AD9F-5912364E46E8}" destId="{DE83E3EA-F45A-4A71-8E95-FCDA022F15A9}" srcOrd="4" destOrd="0" presId="urn:microsoft.com/office/officeart/2008/layout/IncreasingCircleProcess"/>
    <dgm:cxn modelId="{57827C98-88CF-4065-BCFD-3798A11E0E94}" type="presParOf" srcId="{DE83E3EA-F45A-4A71-8E95-FCDA022F15A9}" destId="{BC823C1D-59D5-46FB-9B40-E6EEA1CB840B}" srcOrd="0" destOrd="0" presId="urn:microsoft.com/office/officeart/2008/layout/IncreasingCircleProcess"/>
    <dgm:cxn modelId="{1637A772-1721-49FA-9E57-54556DB8CF54}" type="presParOf" srcId="{DE83E3EA-F45A-4A71-8E95-FCDA022F15A9}" destId="{76DDD695-BDD4-4116-B962-848A85076CFB}" srcOrd="1" destOrd="0" presId="urn:microsoft.com/office/officeart/2008/layout/IncreasingCircleProcess"/>
    <dgm:cxn modelId="{622E48E9-0295-4D29-AC33-F6B25035A5BC}" type="presParOf" srcId="{DE83E3EA-F45A-4A71-8E95-FCDA022F15A9}" destId="{3955A3F1-388F-499D-A232-FF6CEFA6221E}" srcOrd="2" destOrd="0" presId="urn:microsoft.com/office/officeart/2008/layout/IncreasingCircleProcess"/>
    <dgm:cxn modelId="{A47E2831-FA86-4398-9F82-2BDFA4FBEA5B}" type="presParOf" srcId="{DE83E3EA-F45A-4A71-8E95-FCDA022F15A9}" destId="{0AFB67C5-33E9-4FFE-BD91-59718EE28A38}" srcOrd="3" destOrd="0" presId="urn:microsoft.com/office/officeart/2008/layout/IncreasingCircleProcess"/>
    <dgm:cxn modelId="{3F5F4DB7-0673-4FDC-9AD8-C1DA75CFD219}" type="presParOf" srcId="{BEB15815-AAD4-4C91-AD9F-5912364E46E8}" destId="{A4C0D628-DD7C-43A5-B227-6DC0053A71B6}" srcOrd="5" destOrd="0" presId="urn:microsoft.com/office/officeart/2008/layout/IncreasingCircleProcess"/>
    <dgm:cxn modelId="{1092D907-1825-45E5-96B7-CA554F5B7412}" type="presParOf" srcId="{BEB15815-AAD4-4C91-AD9F-5912364E46E8}" destId="{399AAA3D-13BC-4D70-96E3-9554297CE1EF}" srcOrd="6" destOrd="0" presId="urn:microsoft.com/office/officeart/2008/layout/IncreasingCircleProcess"/>
    <dgm:cxn modelId="{B9323384-1523-4BA8-9396-BB0BF3E315BC}" type="presParOf" srcId="{399AAA3D-13BC-4D70-96E3-9554297CE1EF}" destId="{16EABA11-FBCF-4AF6-B8C7-DCFD12CF35CF}" srcOrd="0" destOrd="0" presId="urn:microsoft.com/office/officeart/2008/layout/IncreasingCircleProcess"/>
    <dgm:cxn modelId="{CB581B57-C64B-4BE7-B4D7-CB09E1B51FBE}" type="presParOf" srcId="{399AAA3D-13BC-4D70-96E3-9554297CE1EF}" destId="{D277D964-B346-4F6A-B13B-1FE4E85E3F6A}" srcOrd="1" destOrd="0" presId="urn:microsoft.com/office/officeart/2008/layout/IncreasingCircleProcess"/>
    <dgm:cxn modelId="{53646E59-7BC7-4DA5-9692-7E3A5A63C06B}" type="presParOf" srcId="{399AAA3D-13BC-4D70-96E3-9554297CE1EF}" destId="{1E938C74-7F04-491F-BFE6-08F26C152C86}" srcOrd="2" destOrd="0" presId="urn:microsoft.com/office/officeart/2008/layout/IncreasingCircleProcess"/>
    <dgm:cxn modelId="{39E902F8-B72B-424F-9BF0-FAB30888B61A}" type="presParOf" srcId="{399AAA3D-13BC-4D70-96E3-9554297CE1EF}" destId="{B0A8B53D-739D-41D0-BD04-B0FF683930C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DFDEE-EF28-41B8-805B-B451FB9F1C2D}">
      <dsp:nvSpPr>
        <dsp:cNvPr id="0" name=""/>
        <dsp:cNvSpPr/>
      </dsp:nvSpPr>
      <dsp:spPr>
        <a:xfrm>
          <a:off x="2963544" y="421"/>
          <a:ext cx="4445317" cy="16430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Шрифт</a:t>
          </a:r>
          <a:endParaRPr lang="bg-B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Стил на шрифта</a:t>
          </a:r>
          <a:endParaRPr lang="bg-B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Размер</a:t>
          </a:r>
          <a:endParaRPr lang="bg-B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Цвят</a:t>
          </a:r>
          <a:endParaRPr lang="bg-BG" sz="1900" kern="1200" dirty="0"/>
        </a:p>
      </dsp:txBody>
      <dsp:txXfrm>
        <a:off x="2963544" y="205801"/>
        <a:ext cx="3829177" cy="1232279"/>
      </dsp:txXfrm>
    </dsp:sp>
    <dsp:sp modelId="{3A06832F-E095-46FB-A524-F8B74CF6B199}">
      <dsp:nvSpPr>
        <dsp:cNvPr id="0" name=""/>
        <dsp:cNvSpPr/>
      </dsp:nvSpPr>
      <dsp:spPr>
        <a:xfrm>
          <a:off x="0" y="421"/>
          <a:ext cx="2963544" cy="1643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Форматиране на символи</a:t>
          </a:r>
          <a:endParaRPr lang="bg-BG" sz="3100" kern="1200" dirty="0"/>
        </a:p>
      </dsp:txBody>
      <dsp:txXfrm>
        <a:off x="80207" y="80628"/>
        <a:ext cx="2803130" cy="1482625"/>
      </dsp:txXfrm>
    </dsp:sp>
    <dsp:sp modelId="{0F46EC5B-C962-428B-9B1F-37BD975EAB60}">
      <dsp:nvSpPr>
        <dsp:cNvPr id="0" name=""/>
        <dsp:cNvSpPr/>
      </dsp:nvSpPr>
      <dsp:spPr>
        <a:xfrm>
          <a:off x="2963544" y="1834184"/>
          <a:ext cx="4445317" cy="1590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Подравняване</a:t>
          </a:r>
          <a:endParaRPr lang="bg-B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Междуредие</a:t>
          </a:r>
          <a:endParaRPr lang="bg-BG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900" kern="1200" dirty="0" smtClean="0">
              <a:hlinkClick xmlns:r="http://schemas.openxmlformats.org/officeDocument/2006/relationships" r:id="" action="ppaction://hlinksldjump"/>
            </a:rPr>
            <a:t>Отстъпи</a:t>
          </a:r>
          <a:endParaRPr lang="bg-BG" sz="1900" kern="1200" dirty="0"/>
        </a:p>
      </dsp:txBody>
      <dsp:txXfrm>
        <a:off x="2963544" y="2032959"/>
        <a:ext cx="3848992" cy="1192649"/>
      </dsp:txXfrm>
    </dsp:sp>
    <dsp:sp modelId="{D7D05762-F4E3-40D8-95F3-A5B057E679E9}">
      <dsp:nvSpPr>
        <dsp:cNvPr id="0" name=""/>
        <dsp:cNvSpPr/>
      </dsp:nvSpPr>
      <dsp:spPr>
        <a:xfrm>
          <a:off x="0" y="1807764"/>
          <a:ext cx="2963544" cy="1643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dirty="0" smtClean="0"/>
            <a:t>Форматиране на абзаци</a:t>
          </a:r>
          <a:endParaRPr lang="bg-BG" sz="3100" kern="1200" dirty="0"/>
        </a:p>
      </dsp:txBody>
      <dsp:txXfrm>
        <a:off x="80207" y="1887971"/>
        <a:ext cx="2803130" cy="1482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CC413-8041-45A6-9A4D-CC1A950CC85B}">
      <dsp:nvSpPr>
        <dsp:cNvPr id="0" name=""/>
        <dsp:cNvSpPr/>
      </dsp:nvSpPr>
      <dsp:spPr>
        <a:xfrm>
          <a:off x="1768547" y="1333666"/>
          <a:ext cx="2398566" cy="2398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Стил на шрифта</a:t>
          </a:r>
          <a:endParaRPr lang="bg-BG" sz="3600" kern="1200" dirty="0"/>
        </a:p>
      </dsp:txBody>
      <dsp:txXfrm>
        <a:off x="2119809" y="1684945"/>
        <a:ext cx="1696042" cy="1696126"/>
      </dsp:txXfrm>
    </dsp:sp>
    <dsp:sp modelId="{585EF325-851F-4404-8584-A953B69169D4}">
      <dsp:nvSpPr>
        <dsp:cNvPr id="0" name=""/>
        <dsp:cNvSpPr/>
      </dsp:nvSpPr>
      <dsp:spPr>
        <a:xfrm>
          <a:off x="531641" y="0"/>
          <a:ext cx="4835114" cy="5040313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5FD8D-A821-474C-A651-A9C34758B145}">
      <dsp:nvSpPr>
        <dsp:cNvPr id="0" name=""/>
        <dsp:cNvSpPr/>
      </dsp:nvSpPr>
      <dsp:spPr>
        <a:xfrm>
          <a:off x="4608482" y="71999"/>
          <a:ext cx="1284920" cy="12852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749AA-4B37-498C-A5E9-B88E6DAB3605}">
      <dsp:nvSpPr>
        <dsp:cNvPr id="0" name=""/>
        <dsp:cNvSpPr/>
      </dsp:nvSpPr>
      <dsp:spPr>
        <a:xfrm>
          <a:off x="5976569" y="360017"/>
          <a:ext cx="1719916" cy="124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bg-BG" sz="3200" kern="1200" dirty="0" smtClean="0"/>
            <a:t>Получер</a:t>
          </a:r>
          <a:endParaRPr lang="bg-BG" sz="3200" kern="1200" dirty="0"/>
        </a:p>
      </dsp:txBody>
      <dsp:txXfrm>
        <a:off x="5976569" y="360017"/>
        <a:ext cx="1719916" cy="1243949"/>
      </dsp:txXfrm>
    </dsp:sp>
    <dsp:sp modelId="{DDCA7717-6C34-42B3-953A-13D8C19FEDB0}">
      <dsp:nvSpPr>
        <dsp:cNvPr id="0" name=""/>
        <dsp:cNvSpPr/>
      </dsp:nvSpPr>
      <dsp:spPr>
        <a:xfrm>
          <a:off x="4968508" y="2016122"/>
          <a:ext cx="1284920" cy="128527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AD1F0-825D-4D8A-8E0A-DE833A93D782}">
      <dsp:nvSpPr>
        <dsp:cNvPr id="0" name=""/>
        <dsp:cNvSpPr/>
      </dsp:nvSpPr>
      <dsp:spPr>
        <a:xfrm>
          <a:off x="6264597" y="2592165"/>
          <a:ext cx="1719916" cy="523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bg-BG" sz="3200" kern="1200" dirty="0" smtClean="0"/>
            <a:t>Курсив</a:t>
          </a:r>
          <a:endParaRPr lang="bg-BG" sz="3200" kern="1200" dirty="0"/>
        </a:p>
      </dsp:txBody>
      <dsp:txXfrm>
        <a:off x="6264597" y="2592165"/>
        <a:ext cx="1719916" cy="523914"/>
      </dsp:txXfrm>
    </dsp:sp>
    <dsp:sp modelId="{22990D5A-6DDA-4118-BB86-A562DB182EDF}">
      <dsp:nvSpPr>
        <dsp:cNvPr id="0" name=""/>
        <dsp:cNvSpPr/>
      </dsp:nvSpPr>
      <dsp:spPr>
        <a:xfrm>
          <a:off x="4752496" y="4046312"/>
          <a:ext cx="683706" cy="6807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0CB79-BE97-44A4-894F-9B0001EA619C}">
      <dsp:nvSpPr>
        <dsp:cNvPr id="0" name=""/>
        <dsp:cNvSpPr/>
      </dsp:nvSpPr>
      <dsp:spPr>
        <a:xfrm>
          <a:off x="5629534" y="4535742"/>
          <a:ext cx="2600065" cy="504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bg-BG" sz="2800" kern="1200" dirty="0" smtClean="0"/>
            <a:t>  </a:t>
          </a:r>
          <a:r>
            <a:rPr lang="bg-BG" sz="3200" kern="1200" dirty="0" smtClean="0"/>
            <a:t>Подчертан</a:t>
          </a:r>
          <a:endParaRPr lang="bg-BG" sz="3200" kern="1200" dirty="0"/>
        </a:p>
      </dsp:txBody>
      <dsp:txXfrm>
        <a:off x="5629534" y="4535742"/>
        <a:ext cx="2600065" cy="504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F3DD2-3004-4D13-A592-AF5AA8EF406E}">
      <dsp:nvSpPr>
        <dsp:cNvPr id="0" name=""/>
        <dsp:cNvSpPr/>
      </dsp:nvSpPr>
      <dsp:spPr>
        <a:xfrm>
          <a:off x="1327591" y="0"/>
          <a:ext cx="364735" cy="3647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B6597-A302-40C2-9C4E-E7AE830A7936}">
      <dsp:nvSpPr>
        <dsp:cNvPr id="0" name=""/>
        <dsp:cNvSpPr/>
      </dsp:nvSpPr>
      <dsp:spPr>
        <a:xfrm>
          <a:off x="1364064" y="36473"/>
          <a:ext cx="291788" cy="291788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3C00A-FC05-4841-AB28-366C022D9D80}">
      <dsp:nvSpPr>
        <dsp:cNvPr id="0" name=""/>
        <dsp:cNvSpPr/>
      </dsp:nvSpPr>
      <dsp:spPr>
        <a:xfrm>
          <a:off x="1768312" y="364735"/>
          <a:ext cx="1079008" cy="15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800" kern="1200" dirty="0" smtClean="0"/>
            <a:t>Твърде малък размер за разчитане</a:t>
          </a:r>
          <a:endParaRPr lang="bg-BG" sz="800" kern="1200" dirty="0"/>
        </a:p>
      </dsp:txBody>
      <dsp:txXfrm>
        <a:off x="1768312" y="364735"/>
        <a:ext cx="1079008" cy="1534926"/>
      </dsp:txXfrm>
    </dsp:sp>
    <dsp:sp modelId="{67D421ED-5DE4-4868-96E9-2AA8728F7206}">
      <dsp:nvSpPr>
        <dsp:cNvPr id="0" name=""/>
        <dsp:cNvSpPr/>
      </dsp:nvSpPr>
      <dsp:spPr>
        <a:xfrm>
          <a:off x="1768312" y="0"/>
          <a:ext cx="1079008" cy="36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8 </a:t>
          </a:r>
          <a:r>
            <a:rPr lang="en-US" sz="1900" kern="1200" dirty="0" err="1" smtClean="0"/>
            <a:t>pt</a:t>
          </a:r>
          <a:endParaRPr lang="bg-BG" sz="1900" kern="1200" dirty="0"/>
        </a:p>
      </dsp:txBody>
      <dsp:txXfrm>
        <a:off x="1768312" y="0"/>
        <a:ext cx="1079008" cy="364735"/>
      </dsp:txXfrm>
    </dsp:sp>
    <dsp:sp modelId="{12D0E27D-6B98-4470-BC0D-E27BF6465C90}">
      <dsp:nvSpPr>
        <dsp:cNvPr id="0" name=""/>
        <dsp:cNvSpPr/>
      </dsp:nvSpPr>
      <dsp:spPr>
        <a:xfrm>
          <a:off x="2923307" y="0"/>
          <a:ext cx="364735" cy="3647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10DAD-CE05-4E19-B3E5-A71A4F1025B1}">
      <dsp:nvSpPr>
        <dsp:cNvPr id="0" name=""/>
        <dsp:cNvSpPr/>
      </dsp:nvSpPr>
      <dsp:spPr>
        <a:xfrm>
          <a:off x="2959780" y="36473"/>
          <a:ext cx="291788" cy="291788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DF246-818E-4429-835D-165B95F0DAFD}">
      <dsp:nvSpPr>
        <dsp:cNvPr id="0" name=""/>
        <dsp:cNvSpPr/>
      </dsp:nvSpPr>
      <dsp:spPr>
        <a:xfrm>
          <a:off x="3451088" y="364735"/>
          <a:ext cx="904888" cy="15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kern="1200" dirty="0" smtClean="0"/>
            <a:t>Основен размер</a:t>
          </a:r>
          <a:endParaRPr lang="bg-BG" sz="1100" kern="1200" dirty="0"/>
        </a:p>
      </dsp:txBody>
      <dsp:txXfrm>
        <a:off x="3451088" y="364735"/>
        <a:ext cx="904888" cy="1534926"/>
      </dsp:txXfrm>
    </dsp:sp>
    <dsp:sp modelId="{5103589C-42C9-4FFF-8412-081712DE7F74}">
      <dsp:nvSpPr>
        <dsp:cNvPr id="0" name=""/>
        <dsp:cNvSpPr/>
      </dsp:nvSpPr>
      <dsp:spPr>
        <a:xfrm>
          <a:off x="3364029" y="0"/>
          <a:ext cx="1079008" cy="36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  <a:r>
            <a:rPr lang="bg-BG" sz="1900" kern="1200" dirty="0" smtClean="0"/>
            <a:t>1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pt</a:t>
          </a:r>
          <a:endParaRPr lang="bg-BG" sz="1900" kern="1200" dirty="0"/>
        </a:p>
      </dsp:txBody>
      <dsp:txXfrm>
        <a:off x="3364029" y="0"/>
        <a:ext cx="1079008" cy="364735"/>
      </dsp:txXfrm>
    </dsp:sp>
    <dsp:sp modelId="{BC823C1D-59D5-46FB-9B40-E6EEA1CB840B}">
      <dsp:nvSpPr>
        <dsp:cNvPr id="0" name=""/>
        <dsp:cNvSpPr/>
      </dsp:nvSpPr>
      <dsp:spPr>
        <a:xfrm>
          <a:off x="4519023" y="0"/>
          <a:ext cx="364735" cy="3647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DD695-BDD4-4116-B962-848A85076CFB}">
      <dsp:nvSpPr>
        <dsp:cNvPr id="0" name=""/>
        <dsp:cNvSpPr/>
      </dsp:nvSpPr>
      <dsp:spPr>
        <a:xfrm>
          <a:off x="4555497" y="36473"/>
          <a:ext cx="291788" cy="291788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5A3F1-388F-499D-A232-FF6CEFA6221E}">
      <dsp:nvSpPr>
        <dsp:cNvPr id="0" name=""/>
        <dsp:cNvSpPr/>
      </dsp:nvSpPr>
      <dsp:spPr>
        <a:xfrm>
          <a:off x="4885309" y="364735"/>
          <a:ext cx="1227878" cy="15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За заглавия</a:t>
          </a:r>
          <a:endParaRPr lang="bg-BG" sz="2000" kern="1200" dirty="0"/>
        </a:p>
      </dsp:txBody>
      <dsp:txXfrm>
        <a:off x="4885309" y="364735"/>
        <a:ext cx="1227878" cy="1534926"/>
      </dsp:txXfrm>
    </dsp:sp>
    <dsp:sp modelId="{0AFB67C5-33E9-4FFE-BD91-59718EE28A38}">
      <dsp:nvSpPr>
        <dsp:cNvPr id="0" name=""/>
        <dsp:cNvSpPr/>
      </dsp:nvSpPr>
      <dsp:spPr>
        <a:xfrm>
          <a:off x="4959745" y="0"/>
          <a:ext cx="1079008" cy="36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20 </a:t>
          </a:r>
          <a:r>
            <a:rPr lang="en-US" sz="1900" kern="1200" dirty="0" err="1" smtClean="0"/>
            <a:t>pt</a:t>
          </a:r>
          <a:endParaRPr lang="bg-BG" sz="1900" kern="1200" dirty="0"/>
        </a:p>
      </dsp:txBody>
      <dsp:txXfrm>
        <a:off x="4959745" y="0"/>
        <a:ext cx="1079008" cy="364735"/>
      </dsp:txXfrm>
    </dsp:sp>
    <dsp:sp modelId="{16EABA11-FBCF-4AF6-B8C7-DCFD12CF35CF}">
      <dsp:nvSpPr>
        <dsp:cNvPr id="0" name=""/>
        <dsp:cNvSpPr/>
      </dsp:nvSpPr>
      <dsp:spPr>
        <a:xfrm>
          <a:off x="6189175" y="0"/>
          <a:ext cx="364735" cy="3647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7D964-B346-4F6A-B13B-1FE4E85E3F6A}">
      <dsp:nvSpPr>
        <dsp:cNvPr id="0" name=""/>
        <dsp:cNvSpPr/>
      </dsp:nvSpPr>
      <dsp:spPr>
        <a:xfrm>
          <a:off x="6225648" y="36473"/>
          <a:ext cx="291788" cy="29178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38C74-7F04-491F-BFE6-08F26C152C86}">
      <dsp:nvSpPr>
        <dsp:cNvPr id="0" name=""/>
        <dsp:cNvSpPr/>
      </dsp:nvSpPr>
      <dsp:spPr>
        <a:xfrm>
          <a:off x="6629896" y="364735"/>
          <a:ext cx="1079008" cy="15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За плакат</a:t>
          </a:r>
          <a:endParaRPr lang="bg-BG" sz="2000" kern="1200" dirty="0"/>
        </a:p>
      </dsp:txBody>
      <dsp:txXfrm>
        <a:off x="6629896" y="364735"/>
        <a:ext cx="1079008" cy="1534926"/>
      </dsp:txXfrm>
    </dsp:sp>
    <dsp:sp modelId="{B0A8B53D-739D-41D0-BD04-B0FF683930CD}">
      <dsp:nvSpPr>
        <dsp:cNvPr id="0" name=""/>
        <dsp:cNvSpPr/>
      </dsp:nvSpPr>
      <dsp:spPr>
        <a:xfrm>
          <a:off x="6629896" y="0"/>
          <a:ext cx="1079008" cy="36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36</a:t>
          </a:r>
          <a:r>
            <a:rPr lang="en-US" sz="2000" kern="1200" dirty="0" err="1" smtClean="0"/>
            <a:t>pt</a:t>
          </a:r>
          <a:endParaRPr lang="bg-BG" sz="2000" kern="1200" dirty="0"/>
        </a:p>
      </dsp:txBody>
      <dsp:txXfrm>
        <a:off x="6629896" y="0"/>
        <a:ext cx="1079008" cy="364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235F6A-B61A-4E89-AC7C-151DD6D0FF3E}" type="datetimeFigureOut">
              <a:rPr lang="bg-BG" smtClean="0"/>
              <a:t>6.9.2013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70948E-C29E-4C35-9069-8E299D7A5F3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bg-BG" dirty="0" smtClean="0"/>
              <a:t>Форматиране на текст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 Word 2010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33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bg-BG" dirty="0" smtClean="0"/>
              <a:t>Отстъпи в абзац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467544" y="2276872"/>
            <a:ext cx="3384376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 </a:t>
            </a:r>
            <a:r>
              <a:rPr lang="bg-BG" sz="2800" dirty="0" smtClean="0"/>
              <a:t>отляво </a:t>
            </a:r>
            <a:endParaRPr lang="bg-BG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467544" y="4365104"/>
            <a:ext cx="3398023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 </a:t>
            </a:r>
            <a:r>
              <a:rPr lang="bg-BG" sz="2800" dirty="0" smtClean="0"/>
              <a:t>отдясно</a:t>
            </a: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216" y="1772817"/>
            <a:ext cx="4409256" cy="3744416"/>
          </a:xfrm>
          <a:prstGeom prst="rect">
            <a:avLst/>
          </a:prstGeom>
        </p:spPr>
      </p:pic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3897324" y="5949280"/>
            <a:ext cx="1098376" cy="504056"/>
          </a:xfrm>
          <a:prstGeom prst="actionButtonForwardNex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75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bg-BG" dirty="0" smtClean="0"/>
              <a:t>Отстъпи в абзац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1659014" y="1628800"/>
            <a:ext cx="5937321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Разстоянието до първия символ в първия ред на абзаца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140968"/>
            <a:ext cx="597666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90789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Форматиране в </a:t>
            </a:r>
            <a:r>
              <a:rPr lang="en-US" dirty="0" smtClean="0"/>
              <a:t>MS Word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103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3858921"/>
            <a:ext cx="7408862" cy="10832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Шрифт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827584" y="1628800"/>
            <a:ext cx="7560840" cy="5760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Общ стил на изчертаване на символите</a:t>
            </a:r>
            <a:endParaRPr lang="bg-BG" dirty="0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4067944" y="6021288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55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3904694"/>
              </p:ext>
            </p:extLst>
          </p:nvPr>
        </p:nvGraphicFramePr>
        <p:xfrm>
          <a:off x="914400" y="476250"/>
          <a:ext cx="8229600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4067944" y="6021288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970" y="4509120"/>
            <a:ext cx="10081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237267"/>
              </p:ext>
            </p:extLst>
          </p:nvPr>
        </p:nvGraphicFramePr>
        <p:xfrm>
          <a:off x="0" y="2996952"/>
          <a:ext cx="9036496" cy="1901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Размер на символите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827584" y="1628800"/>
            <a:ext cx="7560840" cy="5760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Измерва се в пунктове</a:t>
            </a:r>
            <a:endParaRPr lang="bg-BG" dirty="0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4067944" y="6021288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14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4464496" cy="2894619"/>
          </a:xfrm>
        </p:spPr>
        <p:txBody>
          <a:bodyPr>
            <a:normAutofit/>
          </a:bodyPr>
          <a:lstStyle/>
          <a:p>
            <a:r>
              <a:rPr lang="bg-BG" dirty="0" smtClean="0"/>
              <a:t>Откроява </a:t>
            </a:r>
            <a:r>
              <a:rPr lang="bg-BG" dirty="0" smtClean="0">
                <a:solidFill>
                  <a:srgbClr val="FF0000"/>
                </a:solidFill>
              </a:rPr>
              <a:t>различни</a:t>
            </a:r>
            <a:r>
              <a:rPr lang="bg-BG" dirty="0" smtClean="0"/>
              <a:t> части на текста</a:t>
            </a:r>
          </a:p>
          <a:p>
            <a:r>
              <a:rPr lang="bg-BG" dirty="0" smtClean="0"/>
              <a:t>Подходящо при отпечатване на </a:t>
            </a:r>
            <a:r>
              <a:rPr lang="bg-BG" dirty="0" smtClean="0">
                <a:solidFill>
                  <a:srgbClr val="00B050"/>
                </a:solidFill>
              </a:rPr>
              <a:t>цветен</a:t>
            </a:r>
            <a:r>
              <a:rPr lang="bg-BG" dirty="0" smtClean="0"/>
              <a:t> принтер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Цвят на символите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3024336" cy="3096344"/>
          </a:xfrm>
          <a:prstGeom prst="rect">
            <a:avLst/>
          </a:prstGeom>
        </p:spPr>
      </p:pic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4067944" y="6021288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81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8229600" cy="291341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Подравняване на абзац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827584" y="1484784"/>
            <a:ext cx="7560840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Показва разположението на текста спрямо наборното поле на листа</a:t>
            </a:r>
            <a:endParaRPr lang="bg-BG" dirty="0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4067944" y="6021288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56" y="2582036"/>
            <a:ext cx="3635055" cy="36003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Междуредие в абзац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827584" y="1484784"/>
            <a:ext cx="7560840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Разстоянието между редовете в абзаца</a:t>
            </a:r>
            <a:endParaRPr lang="bg-BG" dirty="0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4067944" y="6208295"/>
            <a:ext cx="36004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5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bg-BG" dirty="0" smtClean="0"/>
              <a:t>Отстъпи в абзац</a:t>
            </a:r>
            <a:endParaRPr lang="bg-BG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737320" y="1484784"/>
            <a:ext cx="3312368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 преди</a:t>
            </a:r>
            <a:endParaRPr lang="bg-BG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5220072" y="1509773"/>
            <a:ext cx="3096344" cy="8640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Разстояние след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0" y="3140968"/>
            <a:ext cx="297058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32" y="2708920"/>
            <a:ext cx="316835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>
            <a:off x="3870394" y="5829744"/>
            <a:ext cx="1098376" cy="504056"/>
          </a:xfrm>
          <a:prstGeom prst="actionButtonForwardNex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46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126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Форматиране на текст</vt:lpstr>
      <vt:lpstr>Форматиране в MS Word</vt:lpstr>
      <vt:lpstr>Шрифт</vt:lpstr>
      <vt:lpstr>PowerPoint Presentation</vt:lpstr>
      <vt:lpstr>Размер на символите</vt:lpstr>
      <vt:lpstr>Цвят на символите</vt:lpstr>
      <vt:lpstr>Подравняване на абзац</vt:lpstr>
      <vt:lpstr>Междуредие в абзац</vt:lpstr>
      <vt:lpstr>Отстъпи в абзац</vt:lpstr>
      <vt:lpstr>Отстъпи в абзац</vt:lpstr>
      <vt:lpstr>Отстъпи в абзац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Форматиране на текст</dc:title>
  <dc:creator>Luska &amp; Todor</dc:creator>
  <cp:lastModifiedBy>Student1</cp:lastModifiedBy>
  <cp:revision>10</cp:revision>
  <dcterms:created xsi:type="dcterms:W3CDTF">2013-09-02T22:00:46Z</dcterms:created>
  <dcterms:modified xsi:type="dcterms:W3CDTF">2013-09-06T06:14:50Z</dcterms:modified>
</cp:coreProperties>
</file>