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46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9A16-A7C3-4211-9CB1-AA09A45B08D5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360AC-04AB-4E84-B977-E92945A431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518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60AC-04AB-4E84-B977-E92945A431B9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893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D899DF-A1A7-4E80-921C-A8A495927BA9}" type="datetimeFigureOut">
              <a:rPr lang="bg-BG" smtClean="0"/>
              <a:t>19.11.2015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147985-D67F-4609-AE39-2A256A696D48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780108"/>
          </a:xfrm>
        </p:spPr>
        <p:txBody>
          <a:bodyPr>
            <a:noAutofit/>
          </a:bodyPr>
          <a:lstStyle/>
          <a:p>
            <a:r>
              <a:rPr lang="bg-BG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 по проект</a:t>
            </a:r>
            <a:endParaRPr lang="bg-BG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473200"/>
          </a:xfrm>
        </p:spPr>
        <p:txBody>
          <a:bodyPr>
            <a:normAutofit/>
          </a:bodyPr>
          <a:lstStyle/>
          <a:p>
            <a:r>
              <a:rPr lang="bg-BG" sz="6000" dirty="0" smtClean="0"/>
              <a:t>10 клас</a:t>
            </a:r>
            <a:endParaRPr lang="bg-BG" sz="6000" dirty="0"/>
          </a:p>
        </p:txBody>
      </p:sp>
      <p:pic>
        <p:nvPicPr>
          <p:cNvPr id="2050" name="Picture 2" descr="http://static.framar.bg/snimki/lubopitno/ekologichen-proekt-uchenici-fram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5367920"/>
            <a:ext cx="1440160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1600200"/>
            <a:ext cx="5842992" cy="45259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bg-BG" dirty="0" smtClean="0"/>
              <a:t>Да се изготви мултимедийна презентация по предварително зададена тема като се използват подходящите за целта програмни средства.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bg-BG" dirty="0" smtClean="0"/>
              <a:t>Изисква се проекта да се реализира от екип от по трима ученици.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g-BG" dirty="0" smtClean="0"/>
              <a:t>Да се представи проекта пред учениците от 10-ти клас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g-B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за предаване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bg-B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декември </a:t>
            </a:r>
            <a:r>
              <a:rPr lang="bg-B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bg-B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bg-B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bg-BG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Задание:</a:t>
            </a:r>
            <a:endParaRPr lang="bg-BG" dirty="0"/>
          </a:p>
        </p:txBody>
      </p:sp>
      <p:pic>
        <p:nvPicPr>
          <p:cNvPr id="3074" name="Picture 2" descr="http://pmgmontana.com/pmgsite/images/stories/Mes%20docum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4" y="1988840"/>
            <a:ext cx="2654424" cy="265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1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04864"/>
            <a:ext cx="8820472" cy="24768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Планиране на дейностите по проекта: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bg-BG" dirty="0" smtClean="0"/>
              <a:t>Да се определят основните задачи, продължителност и последователност на изпълнение (да се състави </a:t>
            </a:r>
            <a:r>
              <a:rPr lang="bg-BG" b="1" u="sng" dirty="0" smtClean="0"/>
              <a:t>писмено</a:t>
            </a:r>
            <a:r>
              <a:rPr lang="bg-BG" dirty="0" smtClean="0"/>
              <a:t> план-график)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bg-BG" dirty="0" smtClean="0"/>
              <a:t>Да се разпределят </a:t>
            </a:r>
            <a:r>
              <a:rPr lang="bg-BG" b="1" u="sng" dirty="0" smtClean="0"/>
              <a:t>конкретни</a:t>
            </a:r>
            <a:r>
              <a:rPr lang="bg-BG" dirty="0" smtClean="0"/>
              <a:t> задачи за всеки от участниците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bg-BG" dirty="0" smtClean="0"/>
              <a:t>Да се конкретизират срокове за изпълнение</a:t>
            </a:r>
          </a:p>
          <a:p>
            <a:pPr marL="914400" lvl="1" indent="-514350">
              <a:buFont typeface="Wingdings" pitchFamily="2" charset="2"/>
              <a:buChar char="ü"/>
            </a:pP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 на екипите</a:t>
            </a:r>
            <a:endParaRPr lang="bg-BG" dirty="0"/>
          </a:p>
        </p:txBody>
      </p:sp>
      <p:pic>
        <p:nvPicPr>
          <p:cNvPr id="6146" name="Picture 2" descr="http://arthuradams.bg/wp-content/uploads/2011/08/training-493x201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98" y="4725144"/>
            <a:ext cx="5062442" cy="21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0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2420888"/>
            <a:ext cx="6048673" cy="39604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Да се предвиди отчитане на направеното по проекта до </a:t>
            </a:r>
            <a:r>
              <a:rPr lang="en-US" b="1" dirty="0" smtClean="0"/>
              <a:t>1</a:t>
            </a:r>
            <a:r>
              <a:rPr lang="bg-BG" b="1" dirty="0" smtClean="0"/>
              <a:t> декември</a:t>
            </a:r>
            <a:r>
              <a:rPr lang="bg-BG" dirty="0" smtClean="0"/>
              <a:t>, като първи етап.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Ясно да се отличи работата на всеки член от екипа.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Да се документира работата по проекта: </a:t>
            </a:r>
            <a:r>
              <a:rPr lang="bg-BG" b="1" u="sng" dirty="0" smtClean="0"/>
              <a:t>текстов файл за описание на дейностите по проекта</a:t>
            </a:r>
            <a:r>
              <a:rPr lang="bg-BG" dirty="0" smtClean="0"/>
              <a:t> – снимки, материали, усъвършенстване на направеното и др.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Завършване и отчитане на проекта</a:t>
            </a:r>
            <a:endParaRPr lang="bg-BG" dirty="0"/>
          </a:p>
        </p:txBody>
      </p:sp>
      <p:pic>
        <p:nvPicPr>
          <p:cNvPr id="4" name="Picture 4" descr="http://timbilding.eu/wp-content/uploads/2011/02/tim-bilding-300x210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745" y="3501008"/>
            <a:ext cx="247533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2498584"/>
            <a:ext cx="7592598" cy="345069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Проекта се представя от екипа пред ученици от 10 клас.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Представят се два файла: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bg-BG" dirty="0" smtClean="0"/>
              <a:t>Мултимедийна презентация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bg-BG" dirty="0" smtClean="0"/>
              <a:t>Текстов файл за описание на работата на екипа по време на изпълнение на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Изводи от работата (какво са научили или не по време на изпълнение на проекта и др.).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Идеи за по-нататъшно развитие на проекта.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Защита на проекта</a:t>
            </a:r>
            <a:endParaRPr lang="bg-BG" dirty="0"/>
          </a:p>
        </p:txBody>
      </p:sp>
      <p:pic>
        <p:nvPicPr>
          <p:cNvPr id="5122" name="Picture 2" descr="http://soubozhurishte.com/images/news_cats/ku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862803"/>
            <a:ext cx="720080" cy="7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4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50341"/>
              </p:ext>
            </p:extLst>
          </p:nvPr>
        </p:nvGraphicFramePr>
        <p:xfrm>
          <a:off x="72008" y="-85537"/>
          <a:ext cx="8964488" cy="6912982"/>
        </p:xfrm>
        <a:graphic>
          <a:graphicData uri="http://schemas.openxmlformats.org/drawingml/2006/table">
            <a:tbl>
              <a:tblPr firstRow="1" firstCol="1" bandRow="1"/>
              <a:tblGrid>
                <a:gridCol w="1587875"/>
                <a:gridCol w="6706465"/>
                <a:gridCol w="670148"/>
              </a:tblGrid>
              <a:tr h="25331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КРИТЕРИИ  за </a:t>
                      </a:r>
                      <a:r>
                        <a:rPr lang="bg-BG" sz="17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оценка на проекта</a:t>
                      </a:r>
                      <a:endParaRPr lang="bg-BG" sz="17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Точки</a:t>
                      </a: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7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Изисквания към съдържанието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b="1" dirty="0">
                          <a:effectLst/>
                          <a:latin typeface="Calibri-Bold"/>
                          <a:ea typeface="Times New Roman"/>
                          <a:cs typeface="Calibri-Bold"/>
                        </a:rPr>
                        <a:t>30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7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Не се допускат копирани от Интернет материали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Да се посочат източниците на информация, като поне два от тях са учебници, книги, списания и др. и да се зачитат  авторските </a:t>
                      </a:r>
                      <a:r>
                        <a:rPr lang="bg-BG" sz="17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права.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Цялостно обхващане на избраната тема</a:t>
                      </a:r>
                      <a:r>
                        <a:rPr lang="bg-BG" sz="17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bg-BG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7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Представения проект трябва да съдържа елементи на индивидуализация.</a:t>
                      </a:r>
                      <a:endParaRPr lang="bg-BG" sz="17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7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Техническа изработка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b="1" dirty="0">
                          <a:effectLst/>
                          <a:latin typeface="Calibri-Bold"/>
                          <a:ea typeface="Times New Roman"/>
                          <a:cs typeface="Calibri-Bold"/>
                        </a:rPr>
                        <a:t>30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>
                          <a:effectLst/>
                          <a:latin typeface="Calibri"/>
                          <a:ea typeface="Times New Roman"/>
                          <a:cs typeface="Calibri"/>
                        </a:rPr>
                        <a:t>Избор на подходящо средство за създаване </a:t>
                      </a:r>
                      <a:endParaRPr lang="bg-BG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Дизайн на презентацията – поощрява се оригинален дизайн, работа с графичен редактор, вмъкване на хипервръзки (вътрешни и външни)</a:t>
                      </a:r>
                      <a:r>
                        <a:rPr lang="en-US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използваме на видео файл, особено ако е изготвен от екипа и звуков файл.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9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Баланс между текст и изображения в цялата презентация. (Да се внимава с количеството текст вмъкнато на една страница). </a:t>
                      </a:r>
                      <a:r>
                        <a:rPr lang="bg-BG" sz="17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Естетическо оформление на презентацията. </a:t>
                      </a:r>
                      <a:r>
                        <a:rPr lang="bg-BG" sz="17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Поощрява </a:t>
                      </a: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се работа с  </a:t>
                      </a:r>
                      <a:r>
                        <a:rPr lang="en-US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Notes Page.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 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Използвани графики, диаграми, таблици, схеми, формули  и др.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7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Представяне на презентацията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b="1" dirty="0">
                          <a:effectLst/>
                          <a:latin typeface="Calibri-Bold"/>
                          <a:ea typeface="Times New Roman"/>
                          <a:cs typeface="Calibri-Bold"/>
                        </a:rPr>
                        <a:t>40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59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Синхронност при представянето: съчетаване на говорещия и проектора, контакт с аудиторията. Разпределение на времето.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-Bold"/>
                          <a:ea typeface="Times New Roman"/>
                          <a:cs typeface="Calibri-Bold"/>
                        </a:rPr>
                        <a:t>10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Обогатяване на информацията от екрана с допълнителни разяснения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-Bold"/>
                          <a:ea typeface="Times New Roman"/>
                          <a:cs typeface="Calibri-Bold"/>
                        </a:rPr>
                        <a:t>10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7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Съгласуваност на участниците при представянето – разпределение на ролите във времето за презентиране, равно участие, екипност.</a:t>
                      </a:r>
                      <a:endParaRPr lang="bg-BG" sz="17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  <a:latin typeface="Calibri-Bold"/>
                          <a:ea typeface="Times New Roman"/>
                          <a:cs typeface="Calibri-Bold"/>
                        </a:rPr>
                        <a:t>20</a:t>
                      </a:r>
                      <a:endParaRPr lang="bg-BG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7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556792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bg-BG" sz="2400" dirty="0" smtClean="0"/>
              <a:t>През цялото време на изпълнение на проекта е желателно да се консултирате с учителя!</a:t>
            </a:r>
          </a:p>
          <a:p>
            <a:endParaRPr lang="bg-BG" sz="2400" dirty="0" smtClean="0"/>
          </a:p>
          <a:p>
            <a:pPr indent="360363"/>
            <a:r>
              <a:rPr lang="bg-BG" sz="2400" dirty="0" smtClean="0"/>
              <a:t>Върху крайната оценка се отразява и:</a:t>
            </a:r>
          </a:p>
          <a:p>
            <a:pPr marL="1076325" indent="-285750">
              <a:buFontTx/>
              <a:buChar char="-"/>
            </a:pPr>
            <a:r>
              <a:rPr lang="bg-BG" sz="2400" dirty="0" smtClean="0"/>
              <a:t>Работата извършена до </a:t>
            </a:r>
            <a:r>
              <a:rPr lang="en-US" sz="2800" dirty="0" smtClean="0"/>
              <a:t>1</a:t>
            </a:r>
            <a:r>
              <a:rPr lang="bg-BG" sz="2400" dirty="0" smtClean="0"/>
              <a:t> декември.</a:t>
            </a:r>
          </a:p>
          <a:p>
            <a:pPr marL="1076325" indent="-285750">
              <a:buFontTx/>
              <a:buChar char="-"/>
            </a:pPr>
            <a:r>
              <a:rPr lang="bg-BG" sz="2400" dirty="0" smtClean="0"/>
              <a:t>Усъвършенстването на постигнатото.</a:t>
            </a:r>
          </a:p>
          <a:p>
            <a:pPr marL="1076325" indent="-285750">
              <a:buFontTx/>
              <a:buChar char="-"/>
            </a:pPr>
            <a:r>
              <a:rPr lang="bg-BG" sz="2400" dirty="0" smtClean="0"/>
              <a:t>Отношението на конкретния ученик към работата.</a:t>
            </a:r>
            <a:endParaRPr lang="bg-BG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4407495"/>
            <a:ext cx="2749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Успешна работа!!!</a:t>
            </a:r>
            <a:endParaRPr lang="bg-BG" sz="2400" dirty="0"/>
          </a:p>
        </p:txBody>
      </p:sp>
      <p:pic>
        <p:nvPicPr>
          <p:cNvPr id="4098" name="Picture 2" descr="http://soubozhurishte.com/images/news/182234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476" y="4857721"/>
            <a:ext cx="1903620" cy="137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98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400</TotalTime>
  <Words>481</Words>
  <Application>Microsoft Office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Работа по проект</vt:lpstr>
      <vt:lpstr>Задание:</vt:lpstr>
      <vt:lpstr>Дейности на екипите</vt:lpstr>
      <vt:lpstr>Завършване и отчитане на проекта</vt:lpstr>
      <vt:lpstr>Защита на проекта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по проект</dc:title>
  <dc:creator>PC20</dc:creator>
  <cp:lastModifiedBy>koseva</cp:lastModifiedBy>
  <cp:revision>36</cp:revision>
  <dcterms:created xsi:type="dcterms:W3CDTF">2012-11-27T07:31:24Z</dcterms:created>
  <dcterms:modified xsi:type="dcterms:W3CDTF">2015-11-19T16:24:24Z</dcterms:modified>
</cp:coreProperties>
</file>